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Lst>
  <p:notesMasterIdLst>
    <p:notesMasterId r:id="rId47"/>
  </p:notesMasterIdLst>
  <p:sldIdLst>
    <p:sldId id="256" r:id="rId5"/>
    <p:sldId id="258" r:id="rId6"/>
    <p:sldId id="259" r:id="rId7"/>
    <p:sldId id="279" r:id="rId8"/>
    <p:sldId id="378" r:id="rId9"/>
    <p:sldId id="257" r:id="rId10"/>
    <p:sldId id="373" r:id="rId11"/>
    <p:sldId id="268" r:id="rId12"/>
    <p:sldId id="269" r:id="rId13"/>
    <p:sldId id="270" r:id="rId14"/>
    <p:sldId id="271" r:id="rId15"/>
    <p:sldId id="272" r:id="rId16"/>
    <p:sldId id="273" r:id="rId17"/>
    <p:sldId id="351" r:id="rId18"/>
    <p:sldId id="353" r:id="rId19"/>
    <p:sldId id="274" r:id="rId20"/>
    <p:sldId id="275" r:id="rId21"/>
    <p:sldId id="277" r:id="rId22"/>
    <p:sldId id="352" r:id="rId23"/>
    <p:sldId id="354" r:id="rId24"/>
    <p:sldId id="379" r:id="rId25"/>
    <p:sldId id="380" r:id="rId26"/>
    <p:sldId id="260" r:id="rId27"/>
    <p:sldId id="261" r:id="rId28"/>
    <p:sldId id="363" r:id="rId29"/>
    <p:sldId id="366" r:id="rId30"/>
    <p:sldId id="369" r:id="rId31"/>
    <p:sldId id="370" r:id="rId32"/>
    <p:sldId id="371" r:id="rId33"/>
    <p:sldId id="374" r:id="rId34"/>
    <p:sldId id="381" r:id="rId35"/>
    <p:sldId id="364" r:id="rId36"/>
    <p:sldId id="382" r:id="rId37"/>
    <p:sldId id="387" r:id="rId38"/>
    <p:sldId id="388" r:id="rId39"/>
    <p:sldId id="386" r:id="rId40"/>
    <p:sldId id="377" r:id="rId41"/>
    <p:sldId id="365" r:id="rId42"/>
    <p:sldId id="390" r:id="rId43"/>
    <p:sldId id="376" r:id="rId44"/>
    <p:sldId id="389" r:id="rId45"/>
    <p:sldId id="391" r:id="rId46"/>
  </p:sldIdLst>
  <p:sldSz cx="9906000" cy="6858000" type="A4"/>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7F7F7"/>
    <a:srgbClr val="55B03A"/>
    <a:srgbClr val="21B0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1CE58-A434-4582-81EE-61A9BD773A2C}" v="56" dt="2024-04-02T01:22:28.2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99" autoAdjust="0"/>
    <p:restoredTop sz="94984" autoAdjust="0"/>
  </p:normalViewPr>
  <p:slideViewPr>
    <p:cSldViewPr snapToGrid="0">
      <p:cViewPr varScale="1">
        <p:scale>
          <a:sx n="77" d="100"/>
          <a:sy n="77" d="100"/>
        </p:scale>
        <p:origin x="974" y="22"/>
      </p:cViewPr>
      <p:guideLst>
        <p:guide orient="horz" pos="3672"/>
        <p:guide pos="3120"/>
      </p:guideLst>
    </p:cSldViewPr>
  </p:slideViewPr>
  <p:notesTextViewPr>
    <p:cViewPr>
      <p:scale>
        <a:sx n="1" d="1"/>
        <a:sy n="1" d="1"/>
      </p:scale>
      <p:origin x="0" y="0"/>
    </p:cViewPr>
  </p:notesTextViewPr>
  <p:sorterViewPr>
    <p:cViewPr>
      <p:scale>
        <a:sx n="100" d="100"/>
        <a:sy n="100" d="100"/>
      </p:scale>
      <p:origin x="0" y="-97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EE7A52F-9D89-7442-A8E9-48D1527B5F6B}" type="datetimeFigureOut">
              <a:rPr lang="en-US" smtClean="0"/>
              <a:t>4/5/2024</a:t>
            </a:fld>
            <a:endParaRPr lang="en-US"/>
          </a:p>
        </p:txBody>
      </p:sp>
      <p:sp>
        <p:nvSpPr>
          <p:cNvPr id="4" name="Slide Image Placeholder 3"/>
          <p:cNvSpPr>
            <a:spLocks noGrp="1" noRot="1" noChangeAspect="1"/>
          </p:cNvSpPr>
          <p:nvPr>
            <p:ph type="sldImg" idx="2"/>
          </p:nvPr>
        </p:nvSpPr>
        <p:spPr>
          <a:xfrm>
            <a:off x="963613" y="1233488"/>
            <a:ext cx="4808537"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89C7E07-3C67-C64C-8DA0-0404F6303970}" type="slidenum">
              <a:rPr lang="en-US" smtClean="0"/>
              <a:t>6</a:t>
            </a:fld>
            <a:endParaRPr lang="en-US"/>
          </a:p>
        </p:txBody>
      </p:sp>
    </p:spTree>
    <p:extLst>
      <p:ext uri="{BB962C8B-B14F-4D97-AF65-F5344CB8AC3E}">
        <p14:creationId xmlns:p14="http://schemas.microsoft.com/office/powerpoint/2010/main" val="225370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A89C7E07-3C67-C64C-8DA0-0404F6303970}" type="slidenum">
              <a:rPr lang="en-US" smtClean="0"/>
              <a:t>14</a:t>
            </a:fld>
            <a:endParaRPr lang="en-US" dirty="0"/>
          </a:p>
        </p:txBody>
      </p:sp>
    </p:spTree>
    <p:extLst>
      <p:ext uri="{BB962C8B-B14F-4D97-AF65-F5344CB8AC3E}">
        <p14:creationId xmlns:p14="http://schemas.microsoft.com/office/powerpoint/2010/main" val="1626727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3828863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A89C7E07-3C67-C64C-8DA0-0404F6303970}" type="slidenum">
              <a:rPr lang="en-US" smtClean="0"/>
              <a:t>19</a:t>
            </a:fld>
            <a:endParaRPr lang="en-US" dirty="0"/>
          </a:p>
        </p:txBody>
      </p:sp>
    </p:spTree>
    <p:extLst>
      <p:ext uri="{BB962C8B-B14F-4D97-AF65-F5344CB8AC3E}">
        <p14:creationId xmlns:p14="http://schemas.microsoft.com/office/powerpoint/2010/main" val="710285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A89C7E07-3C67-C64C-8DA0-0404F6303970}" type="slidenum">
              <a:rPr lang="en-US" smtClean="0"/>
              <a:t>20</a:t>
            </a:fld>
            <a:endParaRPr lang="en-US" dirty="0"/>
          </a:p>
        </p:txBody>
      </p:sp>
    </p:spTree>
    <p:extLst>
      <p:ext uri="{BB962C8B-B14F-4D97-AF65-F5344CB8AC3E}">
        <p14:creationId xmlns:p14="http://schemas.microsoft.com/office/powerpoint/2010/main" val="1697771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31DFB3-42E8-9540-92FB-4AE3F4203FE5}"/>
              </a:ext>
              <a:ext uri="{C183D7F6-B498-43B3-948B-1728B52AA6E4}">
                <adec:decorative xmlns:adec="http://schemas.microsoft.com/office/drawing/2017/decorative" val="1"/>
              </a:ext>
            </a:extLst>
          </p:cNvPr>
          <p:cNvSpPr>
            <a:spLocks/>
          </p:cNvSpPr>
          <p:nvPr userDrawn="1"/>
        </p:nvSpPr>
        <p:spPr bwMode="auto">
          <a:xfrm>
            <a:off x="1" y="1"/>
            <a:ext cx="9066563" cy="5824846"/>
          </a:xfrm>
          <a:prstGeom prst="rect">
            <a:avLst/>
          </a:prstGeom>
          <a:solidFill>
            <a:srgbClr val="55B03A"/>
          </a:solidFill>
          <a:ln>
            <a:noFill/>
          </a:ln>
        </p:spPr>
        <p:txBody>
          <a:bodyPr rot="0" vert="horz" wrap="square" lIns="74295" tIns="37148" rIns="74295" bIns="37148" anchor="t" anchorCtr="0" upright="1">
            <a:noAutofit/>
          </a:bodyPr>
          <a:lstStyle/>
          <a:p>
            <a:endParaRPr lang="en-US" sz="1463">
              <a:latin typeface="Roboto Condensed" panose="02000000000000000000" pitchFamily="2" charset="0"/>
              <a:ea typeface="Roboto Condensed" panose="02000000000000000000" pitchFamily="2" charset="0"/>
            </a:endParaRPr>
          </a:p>
        </p:txBody>
      </p:sp>
      <p:cxnSp>
        <p:nvCxnSpPr>
          <p:cNvPr id="6" name="Straight Connector 5">
            <a:extLst>
              <a:ext uri="{FF2B5EF4-FFF2-40B4-BE49-F238E27FC236}">
                <a16:creationId xmlns:a16="http://schemas.microsoft.com/office/drawing/2014/main" id="{F13C1B90-0A14-7B4B-B05B-357A6A88291E}"/>
              </a:ext>
            </a:extLst>
          </p:cNvPr>
          <p:cNvCxnSpPr>
            <a:cxnSpLocks/>
          </p:cNvCxnSpPr>
          <p:nvPr userDrawn="1"/>
        </p:nvCxnSpPr>
        <p:spPr>
          <a:xfrm>
            <a:off x="841962" y="4159793"/>
            <a:ext cx="8224601"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sp>
        <p:nvSpPr>
          <p:cNvPr id="12" name="Content Placeholder 10">
            <a:extLst>
              <a:ext uri="{FF2B5EF4-FFF2-40B4-BE49-F238E27FC236}">
                <a16:creationId xmlns:a16="http://schemas.microsoft.com/office/drawing/2014/main" id="{90097E88-8912-8A4F-9D00-BDA132434FE4}"/>
              </a:ext>
            </a:extLst>
          </p:cNvPr>
          <p:cNvSpPr>
            <a:spLocks noGrp="1"/>
          </p:cNvSpPr>
          <p:nvPr>
            <p:ph sz="quarter" idx="11"/>
          </p:nvPr>
        </p:nvSpPr>
        <p:spPr>
          <a:xfrm>
            <a:off x="839437" y="4728131"/>
            <a:ext cx="6342413" cy="281164"/>
          </a:xfrm>
          <a:prstGeom prst="rect">
            <a:avLst/>
          </a:prstGeom>
        </p:spPr>
        <p:txBody>
          <a:bodyPr lIns="0" tIns="0" rIns="0" bIns="0"/>
          <a:lstStyle>
            <a:lvl1pPr marL="0" indent="0">
              <a:buNone/>
              <a:defRPr sz="130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defRPr>
            </a:lvl1pPr>
          </a:lstStyle>
          <a:p>
            <a:pPr lvl="0"/>
            <a:r>
              <a:rPr lang="en-US" dirty="0"/>
              <a:t>Click to edit Master text styles</a:t>
            </a:r>
          </a:p>
        </p:txBody>
      </p:sp>
      <p:sp>
        <p:nvSpPr>
          <p:cNvPr id="4" name="Title 3">
            <a:extLst>
              <a:ext uri="{FF2B5EF4-FFF2-40B4-BE49-F238E27FC236}">
                <a16:creationId xmlns:a16="http://schemas.microsoft.com/office/drawing/2014/main" id="{E58E2CE6-6A25-40B9-BD31-82C750738938}"/>
              </a:ext>
            </a:extLst>
          </p:cNvPr>
          <p:cNvSpPr>
            <a:spLocks noGrp="1"/>
          </p:cNvSpPr>
          <p:nvPr>
            <p:ph type="title"/>
          </p:nvPr>
        </p:nvSpPr>
        <p:spPr>
          <a:xfrm>
            <a:off x="793255" y="1656344"/>
            <a:ext cx="6342161" cy="2113466"/>
          </a:xfrm>
          <a:prstGeom prst="rect">
            <a:avLst/>
          </a:prstGeom>
        </p:spPr>
        <p:txBody>
          <a:bodyPr anchor="b"/>
          <a:lstStyle>
            <a:lvl1pPr>
              <a:defRPr sz="4875">
                <a:solidFill>
                  <a:schemeClr val="tx1"/>
                </a:solidFill>
                <a:latin typeface="Times New Roman" panose="02020603050405020304" pitchFamily="18" charset="0"/>
                <a:ea typeface="Times" panose="020B0500000000000000" pitchFamily="34"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0271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91C010F4-E1E5-354F-9B4A-6253D3DC2F9C}"/>
              </a:ext>
            </a:extLst>
          </p:cNvPr>
          <p:cNvSpPr>
            <a:spLocks noGrp="1"/>
          </p:cNvSpPr>
          <p:nvPr>
            <p:ph sz="half" idx="2"/>
          </p:nvPr>
        </p:nvSpPr>
        <p:spPr>
          <a:xfrm>
            <a:off x="379379" y="2073521"/>
            <a:ext cx="4033156" cy="1942138"/>
          </a:xfrm>
          <a:prstGeom prst="rect">
            <a:avLst/>
          </a:prstGeom>
        </p:spPr>
        <p:txBody>
          <a:bodyPr lIns="0" tIns="0" rIns="0" bIns="0" anchor="t" anchorCtr="0"/>
          <a:lstStyle>
            <a:lvl1pPr marL="232172" indent="-232172">
              <a:buFont typeface="Wingdings" pitchFamily="2" charset="2"/>
              <a:buChar char="§"/>
              <a:defRPr sz="1400">
                <a:latin typeface="Times New Roman" panose="02020603050405020304" pitchFamily="18" charset="0"/>
                <a:ea typeface="Roboto" panose="02000000000000000000" pitchFamily="2" charset="0"/>
                <a:cs typeface="Times New Roman" panose="02020603050405020304" pitchFamily="18" charset="0"/>
              </a:defRPr>
            </a:lvl1pPr>
            <a:lvl2pPr>
              <a:defRPr sz="1300"/>
            </a:lvl2pPr>
            <a:lvl3pPr>
              <a:defRPr sz="1300"/>
            </a:lvl3pPr>
            <a:lvl4pPr>
              <a:defRPr sz="1300"/>
            </a:lvl4pPr>
            <a:lvl5pPr>
              <a:defRPr sz="1300"/>
            </a:lvl5pPr>
          </a:lstStyle>
          <a:p>
            <a:pPr lvl="0"/>
            <a:r>
              <a:rPr lang="en-US"/>
              <a:t>Click to edit Master text styles</a:t>
            </a:r>
          </a:p>
        </p:txBody>
      </p:sp>
      <p:sp>
        <p:nvSpPr>
          <p:cNvPr id="17" name="Content Placeholder 3">
            <a:extLst>
              <a:ext uri="{FF2B5EF4-FFF2-40B4-BE49-F238E27FC236}">
                <a16:creationId xmlns:a16="http://schemas.microsoft.com/office/drawing/2014/main" id="{C2F7C8C0-EB32-3C44-930E-DE05403C543A}"/>
              </a:ext>
            </a:extLst>
          </p:cNvPr>
          <p:cNvSpPr>
            <a:spLocks noGrp="1"/>
          </p:cNvSpPr>
          <p:nvPr>
            <p:ph sz="half" idx="11"/>
          </p:nvPr>
        </p:nvSpPr>
        <p:spPr>
          <a:xfrm>
            <a:off x="5109680" y="2073521"/>
            <a:ext cx="3955949" cy="1942138"/>
          </a:xfrm>
          <a:prstGeom prst="rect">
            <a:avLst/>
          </a:prstGeom>
        </p:spPr>
        <p:txBody>
          <a:bodyPr lIns="0" tIns="0" rIns="0" bIns="0" anchor="t" anchorCtr="0"/>
          <a:lstStyle>
            <a:lvl1pPr marL="232172" indent="-232172">
              <a:buFont typeface="Wingdings" pitchFamily="2" charset="2"/>
              <a:buChar char="§"/>
              <a:defRPr sz="1400">
                <a:latin typeface="Times New Roman" panose="02020603050405020304" pitchFamily="18" charset="0"/>
                <a:ea typeface="Roboto" panose="02000000000000000000" pitchFamily="2" charset="0"/>
                <a:cs typeface="Times New Roman" panose="02020603050405020304" pitchFamily="18" charset="0"/>
              </a:defRPr>
            </a:lvl1pPr>
            <a:lvl2pPr>
              <a:defRPr sz="1300"/>
            </a:lvl2pPr>
            <a:lvl3pPr>
              <a:defRPr sz="1300"/>
            </a:lvl3pPr>
            <a:lvl4pPr>
              <a:defRPr sz="1300"/>
            </a:lvl4pPr>
            <a:lvl5pPr>
              <a:defRPr sz="1300"/>
            </a:lvl5pPr>
          </a:lstStyle>
          <a:p>
            <a:pPr lvl="0"/>
            <a:r>
              <a:rPr lang="en-US"/>
              <a:t>Click to edit Master text styles</a:t>
            </a:r>
          </a:p>
        </p:txBody>
      </p:sp>
      <p:sp>
        <p:nvSpPr>
          <p:cNvPr id="14" name="Title 1">
            <a:extLst>
              <a:ext uri="{FF2B5EF4-FFF2-40B4-BE49-F238E27FC236}">
                <a16:creationId xmlns:a16="http://schemas.microsoft.com/office/drawing/2014/main" id="{E06473F2-000A-7C44-9048-A0C0D4B652B9}"/>
              </a:ext>
            </a:extLst>
          </p:cNvPr>
          <p:cNvSpPr>
            <a:spLocks noGrp="1"/>
          </p:cNvSpPr>
          <p:nvPr>
            <p:ph type="title"/>
          </p:nvPr>
        </p:nvSpPr>
        <p:spPr>
          <a:xfrm>
            <a:off x="379379" y="375313"/>
            <a:ext cx="6346031" cy="645284"/>
          </a:xfrm>
          <a:prstGeom prst="rect">
            <a:avLst/>
          </a:prstGeom>
        </p:spPr>
        <p:txBody>
          <a:bodyPr lIns="0" tIns="0" rIns="0" bIns="0" anchor="t"/>
          <a:lstStyle>
            <a:lvl1pPr>
              <a:defRPr sz="2000">
                <a:latin typeface="Times New Roman" panose="02020603050405020304" pitchFamily="18" charset="0"/>
                <a:ea typeface="Roboto Condensed" panose="02000000000000000000" pitchFamily="2" charset="0"/>
                <a:cs typeface="Times New Roman" panose="02020603050405020304" pitchFamily="18" charset="0"/>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B6A0597E-7AE3-F242-9DDF-F678A5E11458}"/>
              </a:ext>
            </a:extLst>
          </p:cNvPr>
          <p:cNvCxnSpPr>
            <a:cxnSpLocks/>
          </p:cNvCxnSpPr>
          <p:nvPr userDrawn="1"/>
        </p:nvCxnSpPr>
        <p:spPr>
          <a:xfrm>
            <a:off x="379380" y="848588"/>
            <a:ext cx="9126769" cy="0"/>
          </a:xfrm>
          <a:prstGeom prst="line">
            <a:avLst/>
          </a:prstGeom>
          <a:ln w="38100">
            <a:solidFill>
              <a:schemeClr val="tx2">
                <a:lumMod val="20000"/>
                <a:lumOff val="80000"/>
              </a:schemeClr>
            </a:solidFill>
          </a:ln>
        </p:spPr>
        <p:style>
          <a:lnRef idx="1">
            <a:schemeClr val="dk1"/>
          </a:lnRef>
          <a:fillRef idx="0">
            <a:schemeClr val="dk1"/>
          </a:fillRef>
          <a:effectRef idx="0">
            <a:schemeClr val="dk1"/>
          </a:effectRef>
          <a:fontRef idx="minor">
            <a:schemeClr val="tx1"/>
          </a:fontRef>
        </p:style>
      </p:cxnSp>
      <p:sp>
        <p:nvSpPr>
          <p:cNvPr id="23" name="Text Placeholder 4">
            <a:extLst>
              <a:ext uri="{FF2B5EF4-FFF2-40B4-BE49-F238E27FC236}">
                <a16:creationId xmlns:a16="http://schemas.microsoft.com/office/drawing/2014/main" id="{EAB7162A-656B-3447-976F-951853C325A3}"/>
              </a:ext>
            </a:extLst>
          </p:cNvPr>
          <p:cNvSpPr>
            <a:spLocks noGrp="1"/>
          </p:cNvSpPr>
          <p:nvPr>
            <p:ph type="body" sz="quarter" idx="17"/>
          </p:nvPr>
        </p:nvSpPr>
        <p:spPr>
          <a:xfrm>
            <a:off x="379379" y="1171230"/>
            <a:ext cx="4033156" cy="645284"/>
          </a:xfrm>
          <a:prstGeom prst="rect">
            <a:avLst/>
          </a:prstGeom>
        </p:spPr>
        <p:txBody>
          <a:bodyPr/>
          <a:lstStyle>
            <a:lvl1pPr>
              <a:buNone/>
              <a:defRPr sz="1400" b="1">
                <a:latin typeface="Times New Roman" panose="02020603050405020304" pitchFamily="18" charset="0"/>
                <a:ea typeface="Roboto Condensed" panose="02000000000000000000" pitchFamily="2" charset="0"/>
                <a:cs typeface="Times New Roman" panose="02020603050405020304" pitchFamily="18" charset="0"/>
              </a:defRPr>
            </a:lvl1pPr>
          </a:lstStyle>
          <a:p>
            <a:pPr lvl="0"/>
            <a:r>
              <a:rPr lang="en-US"/>
              <a:t>Click to edit Master text styles</a:t>
            </a:r>
          </a:p>
        </p:txBody>
      </p:sp>
      <p:sp>
        <p:nvSpPr>
          <p:cNvPr id="24" name="Text Placeholder 4">
            <a:extLst>
              <a:ext uri="{FF2B5EF4-FFF2-40B4-BE49-F238E27FC236}">
                <a16:creationId xmlns:a16="http://schemas.microsoft.com/office/drawing/2014/main" id="{C8B98E47-9A5A-E54C-A093-86D516AAD0FB}"/>
              </a:ext>
            </a:extLst>
          </p:cNvPr>
          <p:cNvSpPr>
            <a:spLocks noGrp="1"/>
          </p:cNvSpPr>
          <p:nvPr>
            <p:ph type="body" sz="quarter" idx="18"/>
          </p:nvPr>
        </p:nvSpPr>
        <p:spPr>
          <a:xfrm>
            <a:off x="5109680" y="1171230"/>
            <a:ext cx="3955949" cy="645284"/>
          </a:xfrm>
          <a:prstGeom prst="rect">
            <a:avLst/>
          </a:prstGeom>
        </p:spPr>
        <p:txBody>
          <a:bodyPr/>
          <a:lstStyle>
            <a:lvl1pPr>
              <a:buNone/>
              <a:defRPr sz="1400" b="1">
                <a:latin typeface="Times New Roman" panose="02020603050405020304" pitchFamily="18" charset="0"/>
                <a:ea typeface="Roboto Condensed" panose="02000000000000000000" pitchFamily="2" charset="0"/>
                <a:cs typeface="Times New Roman" panose="02020603050405020304" pitchFamily="18" charset="0"/>
              </a:defRPr>
            </a:lvl1pPr>
          </a:lstStyle>
          <a:p>
            <a:pPr lvl="0"/>
            <a:r>
              <a:rPr lang="en-US"/>
              <a:t>Click to edit Master text styles</a:t>
            </a:r>
          </a:p>
        </p:txBody>
      </p:sp>
      <p:sp>
        <p:nvSpPr>
          <p:cNvPr id="6" name="Footer Placeholder 5">
            <a:extLst>
              <a:ext uri="{FF2B5EF4-FFF2-40B4-BE49-F238E27FC236}">
                <a16:creationId xmlns:a16="http://schemas.microsoft.com/office/drawing/2014/main" id="{99419017-8DD9-4B28-B0F1-E82FFB8C1DFB}"/>
              </a:ext>
            </a:extLst>
          </p:cNvPr>
          <p:cNvSpPr>
            <a:spLocks noGrp="1"/>
          </p:cNvSpPr>
          <p:nvPr>
            <p:ph type="ftr" sz="quarter" idx="20"/>
          </p:nvPr>
        </p:nvSpPr>
        <p:spPr>
          <a:xfrm>
            <a:off x="5210827" y="6527585"/>
            <a:ext cx="4004914" cy="181073"/>
          </a:xfrm>
        </p:spPr>
        <p:txBody>
          <a:bodyPr/>
          <a:lstStyle>
            <a:lvl1pPr>
              <a:defRPr>
                <a:latin typeface="Times New Roman" panose="02020603050405020304" pitchFamily="18" charset="0"/>
                <a:ea typeface="Roboto" panose="02000000000000000000" pitchFamily="2" charset="0"/>
                <a:cs typeface="Times New Roman" panose="02020603050405020304" pitchFamily="18" charset="0"/>
              </a:defRPr>
            </a:lvl1pPr>
          </a:lstStyle>
          <a:p>
            <a:pPr algn="r"/>
            <a:r>
              <a:rPr lang="en-US" b="0"/>
              <a:t>Thuyết minh phương án website </a:t>
            </a:r>
            <a:r>
              <a:rPr lang="en-US"/>
              <a:t>THƯ VIỆN CÔNG AN NHÂN DÂN</a:t>
            </a:r>
          </a:p>
        </p:txBody>
      </p:sp>
      <p:sp>
        <p:nvSpPr>
          <p:cNvPr id="7" name="Slide Number Placeholder 6">
            <a:extLst>
              <a:ext uri="{FF2B5EF4-FFF2-40B4-BE49-F238E27FC236}">
                <a16:creationId xmlns:a16="http://schemas.microsoft.com/office/drawing/2014/main" id="{BA0BFF08-A844-4449-9EC2-5B6B6C2D62AF}"/>
              </a:ext>
            </a:extLst>
          </p:cNvPr>
          <p:cNvSpPr>
            <a:spLocks noGrp="1"/>
          </p:cNvSpPr>
          <p:nvPr>
            <p:ph type="sldNum" sz="quarter" idx="21"/>
          </p:nvPr>
        </p:nvSpPr>
        <p:spPr>
          <a:xfrm>
            <a:off x="9338469" y="6525798"/>
            <a:ext cx="335359" cy="182880"/>
          </a:xfrm>
        </p:spPr>
        <p:txBody>
          <a:bodyPr/>
          <a:lstStyle>
            <a:lvl1pPr>
              <a:defRPr>
                <a:latin typeface="Times New Roman" panose="02020603050405020304" pitchFamily="18" charset="0"/>
                <a:ea typeface="Roboto" panose="02000000000000000000" pitchFamily="2" charset="0"/>
                <a:cs typeface="Times New Roman" panose="02020603050405020304" pitchFamily="18" charset="0"/>
              </a:defRPr>
            </a:lvl1pPr>
          </a:lstStyle>
          <a:p>
            <a:fld id="{7782931A-7D25-4B4B-9464-57AE418934A3}" type="slidenum">
              <a:rPr lang="en-US" smtClean="0"/>
              <a:pPr/>
              <a:t>‹#›</a:t>
            </a:fld>
            <a:endParaRPr lang="en-US"/>
          </a:p>
        </p:txBody>
      </p:sp>
      <p:cxnSp>
        <p:nvCxnSpPr>
          <p:cNvPr id="11" name="Straight Connector 10">
            <a:extLst>
              <a:ext uri="{FF2B5EF4-FFF2-40B4-BE49-F238E27FC236}">
                <a16:creationId xmlns:a16="http://schemas.microsoft.com/office/drawing/2014/main" id="{9D49A6DC-0BA4-F444-9BEA-D5DE3F7DA0DD}"/>
              </a:ext>
            </a:extLst>
          </p:cNvPr>
          <p:cNvCxnSpPr/>
          <p:nvPr userDrawn="1"/>
        </p:nvCxnSpPr>
        <p:spPr>
          <a:xfrm>
            <a:off x="379379" y="6400800"/>
            <a:ext cx="9286875"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73675417"/>
      </p:ext>
    </p:extLst>
  </p:cSld>
  <p:clrMapOvr>
    <a:masterClrMapping/>
  </p:clrMapOvr>
  <p:extLst>
    <p:ext uri="{DCECCB84-F9BA-43D5-87BE-67443E8EF086}">
      <p15:sldGuideLst xmlns:p15="http://schemas.microsoft.com/office/powerpoint/2012/main">
        <p15:guide id="2" pos="527" userDrawn="1">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2476683E-62F2-7746-A136-3A729C70D88C}"/>
              </a:ext>
            </a:extLst>
          </p:cNvPr>
          <p:cNvSpPr>
            <a:spLocks noGrp="1"/>
          </p:cNvSpPr>
          <p:nvPr>
            <p:ph sz="half" idx="2"/>
          </p:nvPr>
        </p:nvSpPr>
        <p:spPr>
          <a:xfrm>
            <a:off x="842271" y="3052691"/>
            <a:ext cx="2501004" cy="1942138"/>
          </a:xfrm>
          <a:prstGeom prst="rect">
            <a:avLst/>
          </a:prstGeom>
        </p:spPr>
        <p:txBody>
          <a:bodyPr lIns="0" tIns="0" rIns="0" bIns="0" anchor="t" anchorCtr="0"/>
          <a:lstStyle>
            <a:lvl1pPr marL="232172" indent="-232172">
              <a:buFont typeface="Wingdings" pitchFamily="2" charset="2"/>
              <a:buChar char="§"/>
              <a:defRPr sz="1400">
                <a:latin typeface="Times New Roman" panose="02020603050405020304" pitchFamily="18" charset="0"/>
                <a:cs typeface="Times New Roman" panose="02020603050405020304" pitchFamily="18" charset="0"/>
              </a:defRPr>
            </a:lvl1pPr>
            <a:lvl2pPr>
              <a:defRPr sz="1300"/>
            </a:lvl2pPr>
            <a:lvl3pPr>
              <a:defRPr sz="1300"/>
            </a:lvl3pPr>
            <a:lvl4pPr>
              <a:defRPr sz="1300"/>
            </a:lvl4pPr>
            <a:lvl5pPr>
              <a:defRPr sz="1300"/>
            </a:lvl5pPr>
          </a:lstStyle>
          <a:p>
            <a:pPr lvl="0"/>
            <a:r>
              <a:rPr lang="en-US"/>
              <a:t>Click to edit Master text styles</a:t>
            </a:r>
          </a:p>
        </p:txBody>
      </p:sp>
      <p:sp>
        <p:nvSpPr>
          <p:cNvPr id="17" name="Content Placeholder 3">
            <a:extLst>
              <a:ext uri="{FF2B5EF4-FFF2-40B4-BE49-F238E27FC236}">
                <a16:creationId xmlns:a16="http://schemas.microsoft.com/office/drawing/2014/main" id="{5EF5BDE3-656A-414E-BE18-702CA738A9D2}"/>
              </a:ext>
            </a:extLst>
          </p:cNvPr>
          <p:cNvSpPr>
            <a:spLocks noGrp="1"/>
          </p:cNvSpPr>
          <p:nvPr>
            <p:ph sz="half" idx="11"/>
          </p:nvPr>
        </p:nvSpPr>
        <p:spPr>
          <a:xfrm>
            <a:off x="6531768" y="3044590"/>
            <a:ext cx="2531270" cy="1942138"/>
          </a:xfrm>
          <a:prstGeom prst="rect">
            <a:avLst/>
          </a:prstGeom>
        </p:spPr>
        <p:txBody>
          <a:bodyPr lIns="0" tIns="0" rIns="0" bIns="0" anchor="t" anchorCtr="0"/>
          <a:lstStyle>
            <a:lvl1pPr marL="232172" indent="-232172">
              <a:buFont typeface="Wingdings" pitchFamily="2" charset="2"/>
              <a:buChar char="§"/>
              <a:defRPr sz="1400">
                <a:latin typeface="Times New Roman" panose="02020603050405020304" pitchFamily="18" charset="0"/>
                <a:cs typeface="Times New Roman" panose="02020603050405020304" pitchFamily="18" charset="0"/>
              </a:defRPr>
            </a:lvl1pPr>
            <a:lvl2pPr>
              <a:defRPr sz="1300"/>
            </a:lvl2pPr>
            <a:lvl3pPr>
              <a:defRPr sz="1300"/>
            </a:lvl3pPr>
            <a:lvl4pPr>
              <a:defRPr sz="1300"/>
            </a:lvl4pPr>
            <a:lvl5pPr>
              <a:defRPr sz="1300"/>
            </a:lvl5pPr>
          </a:lstStyle>
          <a:p>
            <a:pPr lvl="0"/>
            <a:r>
              <a:rPr lang="en-US"/>
              <a:t>Click to edit Master text styles</a:t>
            </a:r>
          </a:p>
        </p:txBody>
      </p:sp>
      <p:sp>
        <p:nvSpPr>
          <p:cNvPr id="19" name="Content Placeholder 3">
            <a:extLst>
              <a:ext uri="{FF2B5EF4-FFF2-40B4-BE49-F238E27FC236}">
                <a16:creationId xmlns:a16="http://schemas.microsoft.com/office/drawing/2014/main" id="{0EAADDF0-090D-2C4F-BE2D-160C2C550298}"/>
              </a:ext>
            </a:extLst>
          </p:cNvPr>
          <p:cNvSpPr>
            <a:spLocks noGrp="1"/>
          </p:cNvSpPr>
          <p:nvPr>
            <p:ph sz="half" idx="13"/>
          </p:nvPr>
        </p:nvSpPr>
        <p:spPr>
          <a:xfrm>
            <a:off x="3688555" y="3044590"/>
            <a:ext cx="2531270" cy="1942138"/>
          </a:xfrm>
          <a:prstGeom prst="rect">
            <a:avLst/>
          </a:prstGeom>
        </p:spPr>
        <p:txBody>
          <a:bodyPr lIns="0" tIns="0" rIns="0" bIns="0" anchor="t" anchorCtr="0"/>
          <a:lstStyle>
            <a:lvl1pPr marL="232172" indent="-232172">
              <a:buFont typeface="Wingdings" pitchFamily="2" charset="2"/>
              <a:buChar char="§"/>
              <a:defRPr sz="1400">
                <a:latin typeface="Times New Roman" panose="02020603050405020304" pitchFamily="18" charset="0"/>
                <a:cs typeface="Times New Roman" panose="02020603050405020304" pitchFamily="18" charset="0"/>
              </a:defRPr>
            </a:lvl1pPr>
            <a:lvl2pPr>
              <a:defRPr sz="1300"/>
            </a:lvl2pPr>
            <a:lvl3pPr>
              <a:defRPr sz="1300"/>
            </a:lvl3pPr>
            <a:lvl4pPr>
              <a:defRPr sz="1300"/>
            </a:lvl4pPr>
            <a:lvl5pPr>
              <a:defRPr sz="1300"/>
            </a:lvl5pPr>
          </a:lstStyle>
          <a:p>
            <a:pPr lvl="0"/>
            <a:r>
              <a:rPr lang="en-US"/>
              <a:t>Click to edit Master text styles</a:t>
            </a:r>
          </a:p>
        </p:txBody>
      </p:sp>
      <p:sp>
        <p:nvSpPr>
          <p:cNvPr id="20" name="Title 1">
            <a:extLst>
              <a:ext uri="{FF2B5EF4-FFF2-40B4-BE49-F238E27FC236}">
                <a16:creationId xmlns:a16="http://schemas.microsoft.com/office/drawing/2014/main" id="{3E0EAFBC-DE77-7648-95EC-91DDA529FAD9}"/>
              </a:ext>
            </a:extLst>
          </p:cNvPr>
          <p:cNvSpPr>
            <a:spLocks noGrp="1"/>
          </p:cNvSpPr>
          <p:nvPr>
            <p:ph type="title"/>
          </p:nvPr>
        </p:nvSpPr>
        <p:spPr>
          <a:xfrm>
            <a:off x="835819" y="999068"/>
            <a:ext cx="6346031" cy="645284"/>
          </a:xfrm>
          <a:prstGeom prst="rect">
            <a:avLst/>
          </a:prstGeom>
        </p:spPr>
        <p:txBody>
          <a:bodyPr lIns="0" tIns="0" rIns="0" bIns="0" anchor="b"/>
          <a:lstStyle>
            <a:lvl1pPr>
              <a:defRPr sz="2800">
                <a:latin typeface="Times New Roman" panose="02020603050405020304" pitchFamily="18" charset="0"/>
                <a:cs typeface="Times New Roman" panose="02020603050405020304" pitchFamily="18" charset="0"/>
              </a:defRPr>
            </a:lvl1pPr>
          </a:lstStyle>
          <a:p>
            <a:r>
              <a:rPr lang="en-US" dirty="0"/>
              <a:t>Click to edit Master title style</a:t>
            </a:r>
          </a:p>
        </p:txBody>
      </p:sp>
      <p:cxnSp>
        <p:nvCxnSpPr>
          <p:cNvPr id="21" name="Straight Connector 20">
            <a:extLst>
              <a:ext uri="{FF2B5EF4-FFF2-40B4-BE49-F238E27FC236}">
                <a16:creationId xmlns:a16="http://schemas.microsoft.com/office/drawing/2014/main" id="{E2A16A97-402E-8040-9B48-1B6ED23ABC4F}"/>
              </a:ext>
            </a:extLst>
          </p:cNvPr>
          <p:cNvCxnSpPr>
            <a:cxnSpLocks/>
          </p:cNvCxnSpPr>
          <p:nvPr userDrawn="1"/>
        </p:nvCxnSpPr>
        <p:spPr>
          <a:xfrm>
            <a:off x="839437" y="1871272"/>
            <a:ext cx="8227126" cy="0"/>
          </a:xfrm>
          <a:prstGeom prst="line">
            <a:avLst/>
          </a:prstGeom>
          <a:ln w="38100">
            <a:solidFill>
              <a:schemeClr val="tx2">
                <a:lumMod val="20000"/>
                <a:lumOff val="80000"/>
              </a:schemeClr>
            </a:solidFill>
          </a:ln>
        </p:spPr>
        <p:style>
          <a:lnRef idx="1">
            <a:schemeClr val="dk1"/>
          </a:lnRef>
          <a:fillRef idx="0">
            <a:schemeClr val="dk1"/>
          </a:fillRef>
          <a:effectRef idx="0">
            <a:schemeClr val="dk1"/>
          </a:effectRef>
          <a:fontRef idx="minor">
            <a:schemeClr val="tx1"/>
          </a:fontRef>
        </p:style>
      </p:cxnSp>
      <p:sp>
        <p:nvSpPr>
          <p:cNvPr id="26" name="Text Placeholder 4">
            <a:extLst>
              <a:ext uri="{FF2B5EF4-FFF2-40B4-BE49-F238E27FC236}">
                <a16:creationId xmlns:a16="http://schemas.microsoft.com/office/drawing/2014/main" id="{B4BD319C-69C3-3D46-977C-F80FD35E3C6C}"/>
              </a:ext>
            </a:extLst>
          </p:cNvPr>
          <p:cNvSpPr>
            <a:spLocks noGrp="1"/>
          </p:cNvSpPr>
          <p:nvPr>
            <p:ph type="body" sz="quarter" idx="17"/>
          </p:nvPr>
        </p:nvSpPr>
        <p:spPr>
          <a:xfrm>
            <a:off x="765063" y="2328554"/>
            <a:ext cx="2578212" cy="645284"/>
          </a:xfrm>
          <a:prstGeom prst="rect">
            <a:avLst/>
          </a:prstGeom>
        </p:spPr>
        <p:txBody>
          <a:bodyPr/>
          <a:lstStyle>
            <a:lvl1pPr>
              <a:buNone/>
              <a:defRPr sz="1400" b="1">
                <a:latin typeface="Times New Roman" panose="02020603050405020304" pitchFamily="18" charset="0"/>
                <a:cs typeface="Times New Roman" panose="02020603050405020304" pitchFamily="18" charset="0"/>
              </a:defRPr>
            </a:lvl1pPr>
          </a:lstStyle>
          <a:p>
            <a:pPr lvl="0"/>
            <a:r>
              <a:rPr lang="en-US"/>
              <a:t>Click to edit Master text styles</a:t>
            </a:r>
          </a:p>
        </p:txBody>
      </p:sp>
      <p:sp>
        <p:nvSpPr>
          <p:cNvPr id="27" name="Text Placeholder 4">
            <a:extLst>
              <a:ext uri="{FF2B5EF4-FFF2-40B4-BE49-F238E27FC236}">
                <a16:creationId xmlns:a16="http://schemas.microsoft.com/office/drawing/2014/main" id="{4F6FB95E-AD0D-3843-8241-AB907F5915CC}"/>
              </a:ext>
            </a:extLst>
          </p:cNvPr>
          <p:cNvSpPr>
            <a:spLocks noGrp="1"/>
          </p:cNvSpPr>
          <p:nvPr>
            <p:ph type="body" sz="quarter" idx="18"/>
          </p:nvPr>
        </p:nvSpPr>
        <p:spPr>
          <a:xfrm>
            <a:off x="3628830" y="2328554"/>
            <a:ext cx="2531270" cy="645284"/>
          </a:xfrm>
          <a:prstGeom prst="rect">
            <a:avLst/>
          </a:prstGeom>
        </p:spPr>
        <p:txBody>
          <a:bodyPr/>
          <a:lstStyle>
            <a:lvl1pPr>
              <a:buNone/>
              <a:defRPr sz="1400" b="1">
                <a:latin typeface="Times New Roman" panose="02020603050405020304" pitchFamily="18" charset="0"/>
                <a:cs typeface="Times New Roman" panose="02020603050405020304" pitchFamily="18" charset="0"/>
              </a:defRPr>
            </a:lvl1pPr>
          </a:lstStyle>
          <a:p>
            <a:pPr lvl="0"/>
            <a:r>
              <a:rPr lang="en-US"/>
              <a:t>Click to edit Master text styles</a:t>
            </a:r>
          </a:p>
        </p:txBody>
      </p:sp>
      <p:sp>
        <p:nvSpPr>
          <p:cNvPr id="28" name="Text Placeholder 4">
            <a:extLst>
              <a:ext uri="{FF2B5EF4-FFF2-40B4-BE49-F238E27FC236}">
                <a16:creationId xmlns:a16="http://schemas.microsoft.com/office/drawing/2014/main" id="{CC85BB87-C622-304F-9F58-8716188AA54B}"/>
              </a:ext>
            </a:extLst>
          </p:cNvPr>
          <p:cNvSpPr>
            <a:spLocks noGrp="1"/>
          </p:cNvSpPr>
          <p:nvPr>
            <p:ph type="body" sz="quarter" idx="19"/>
          </p:nvPr>
        </p:nvSpPr>
        <p:spPr>
          <a:xfrm>
            <a:off x="6445655" y="2328554"/>
            <a:ext cx="2531270" cy="645284"/>
          </a:xfrm>
          <a:prstGeom prst="rect">
            <a:avLst/>
          </a:prstGeom>
        </p:spPr>
        <p:txBody>
          <a:bodyPr/>
          <a:lstStyle>
            <a:lvl1pPr>
              <a:buNone/>
              <a:defRPr sz="1400" b="1">
                <a:latin typeface="Times New Roman" panose="02020603050405020304" pitchFamily="18" charset="0"/>
                <a:cs typeface="Times New Roman" panose="02020603050405020304" pitchFamily="18" charset="0"/>
              </a:defRPr>
            </a:lvl1pPr>
          </a:lstStyle>
          <a:p>
            <a:pPr lvl="0"/>
            <a:r>
              <a:rPr lang="en-US"/>
              <a:t>Click to edit Master text styles</a:t>
            </a:r>
          </a:p>
        </p:txBody>
      </p:sp>
      <p:sp>
        <p:nvSpPr>
          <p:cNvPr id="6" name="Footer Placeholder 5">
            <a:extLst>
              <a:ext uri="{FF2B5EF4-FFF2-40B4-BE49-F238E27FC236}">
                <a16:creationId xmlns:a16="http://schemas.microsoft.com/office/drawing/2014/main" id="{7A88DFE9-DB89-4EB9-9FB1-D484EC0C1B58}"/>
              </a:ext>
            </a:extLst>
          </p:cNvPr>
          <p:cNvSpPr>
            <a:spLocks noGrp="1"/>
          </p:cNvSpPr>
          <p:nvPr>
            <p:ph type="ftr" sz="quarter" idx="21"/>
          </p:nvPr>
        </p:nvSpPr>
        <p:spPr>
          <a:xfrm>
            <a:off x="5210828" y="6527584"/>
            <a:ext cx="3852210" cy="181064"/>
          </a:xfrm>
        </p:spPr>
        <p:txBody>
          <a:bodyPr/>
          <a:lstStyle>
            <a:lvl1pPr>
              <a:defRPr>
                <a:latin typeface="Times New Roman" panose="02020603050405020304" pitchFamily="18" charset="0"/>
                <a:cs typeface="Times New Roman" panose="02020603050405020304" pitchFamily="18" charset="0"/>
              </a:defRPr>
            </a:lvl1pPr>
          </a:lstStyle>
          <a:p>
            <a:pPr algn="r"/>
            <a:r>
              <a:rPr lang="en-US" b="0">
                <a:ea typeface="Roboto" panose="02000000000000000000" pitchFamily="2" charset="0"/>
              </a:rPr>
              <a:t>Thuyết minh phương án website </a:t>
            </a:r>
            <a:r>
              <a:rPr lang="en-US">
                <a:ea typeface="Roboto" panose="02000000000000000000" pitchFamily="2" charset="0"/>
              </a:rPr>
              <a:t>THƯ VIỆN CÔNG AN NHÂN DÂN</a:t>
            </a:r>
          </a:p>
        </p:txBody>
      </p:sp>
      <p:sp>
        <p:nvSpPr>
          <p:cNvPr id="7" name="Slide Number Placeholder 6">
            <a:extLst>
              <a:ext uri="{FF2B5EF4-FFF2-40B4-BE49-F238E27FC236}">
                <a16:creationId xmlns:a16="http://schemas.microsoft.com/office/drawing/2014/main" id="{450C09F4-4087-4A1E-B8B8-85A748DC9014}"/>
              </a:ext>
            </a:extLst>
          </p:cNvPr>
          <p:cNvSpPr>
            <a:spLocks noGrp="1"/>
          </p:cNvSpPr>
          <p:nvPr>
            <p:ph type="sldNum" sz="quarter" idx="22"/>
          </p:nvPr>
        </p:nvSpPr>
        <p:spPr>
          <a:xfrm>
            <a:off x="9338469" y="6525798"/>
            <a:ext cx="335359" cy="182880"/>
          </a:xfrm>
        </p:spPr>
        <p:txBody>
          <a:bodyPr/>
          <a:lstStyle>
            <a:lvl1pPr>
              <a:defRPr>
                <a:latin typeface="Times New Roman" panose="02020603050405020304" pitchFamily="18" charset="0"/>
                <a:cs typeface="Times New Roman" panose="02020603050405020304" pitchFamily="18" charset="0"/>
              </a:defRPr>
            </a:lvl1pPr>
          </a:lstStyle>
          <a:p>
            <a:fld id="{7782931A-7D25-4B4B-9464-57AE418934A3}" type="slidenum">
              <a:rPr lang="en-US" smtClean="0"/>
              <a:pPr/>
              <a:t>‹#›</a:t>
            </a:fld>
            <a:endParaRPr lang="en-US"/>
          </a:p>
        </p:txBody>
      </p:sp>
      <p:cxnSp>
        <p:nvCxnSpPr>
          <p:cNvPr id="13" name="Straight Connector 12">
            <a:extLst>
              <a:ext uri="{FF2B5EF4-FFF2-40B4-BE49-F238E27FC236}">
                <a16:creationId xmlns:a16="http://schemas.microsoft.com/office/drawing/2014/main" id="{DDBD5BAB-7751-B941-B20D-8F521BEC477C}"/>
              </a:ext>
            </a:extLst>
          </p:cNvPr>
          <p:cNvCxnSpPr/>
          <p:nvPr userDrawn="1"/>
        </p:nvCxnSpPr>
        <p:spPr>
          <a:xfrm>
            <a:off x="379379" y="6400800"/>
            <a:ext cx="9286875"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38980645"/>
      </p:ext>
    </p:extLst>
  </p:cSld>
  <p:clrMapOvr>
    <a:masterClrMapping/>
  </p:clrMapOvr>
  <p:extLst>
    <p:ext uri="{DCECCB84-F9BA-43D5-87BE-67443E8EF086}">
      <p15:sldGuideLst xmlns:p15="http://schemas.microsoft.com/office/powerpoint/2012/main">
        <p15:guide id="2" pos="527" userDrawn="1">
          <p15:clr>
            <a:srgbClr val="FBAE40"/>
          </p15:clr>
        </p15:guide>
        <p15:guide id="4" orient="horz" pos="1152" userDrawn="1">
          <p15:clr>
            <a:srgbClr val="FBAE40"/>
          </p15:clr>
        </p15:guide>
        <p15:guide id="5" orient="horz" pos="18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D6FA74B-53F8-584F-85D3-47FB14D40E73}"/>
              </a:ext>
            </a:extLst>
          </p:cNvPr>
          <p:cNvSpPr>
            <a:spLocks noGrp="1"/>
          </p:cNvSpPr>
          <p:nvPr>
            <p:ph type="title"/>
          </p:nvPr>
        </p:nvSpPr>
        <p:spPr>
          <a:xfrm>
            <a:off x="835819" y="999068"/>
            <a:ext cx="6346031" cy="645284"/>
          </a:xfrm>
          <a:prstGeom prst="rect">
            <a:avLst/>
          </a:prstGeom>
        </p:spPr>
        <p:txBody>
          <a:bodyPr lIns="0" tIns="0" rIns="0" bIns="0" anchor="b"/>
          <a:lstStyle>
            <a:lvl1pPr>
              <a:defRPr sz="2800">
                <a:latin typeface="Times New Roman" panose="02020603050405020304" pitchFamily="18" charset="0"/>
                <a:ea typeface="Roboto Condensed" panose="02000000000000000000" pitchFamily="2" charset="0"/>
                <a:cs typeface="Times New Roman" panose="02020603050405020304" pitchFamily="18" charset="0"/>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DC152369-C198-1E48-8F65-F6AC0534DFF6}"/>
              </a:ext>
            </a:extLst>
          </p:cNvPr>
          <p:cNvCxnSpPr>
            <a:cxnSpLocks/>
          </p:cNvCxnSpPr>
          <p:nvPr userDrawn="1"/>
        </p:nvCxnSpPr>
        <p:spPr>
          <a:xfrm>
            <a:off x="839437" y="1871272"/>
            <a:ext cx="8227126" cy="0"/>
          </a:xfrm>
          <a:prstGeom prst="line">
            <a:avLst/>
          </a:prstGeom>
          <a:ln w="38100">
            <a:solidFill>
              <a:schemeClr val="tx2">
                <a:lumMod val="20000"/>
                <a:lumOff val="80000"/>
              </a:schemeClr>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BC8921E4-02B0-3748-9844-933F710058FA}"/>
              </a:ext>
            </a:extLst>
          </p:cNvPr>
          <p:cNvSpPr>
            <a:spLocks noGrp="1"/>
          </p:cNvSpPr>
          <p:nvPr>
            <p:ph type="body" sz="quarter" idx="10"/>
          </p:nvPr>
        </p:nvSpPr>
        <p:spPr>
          <a:xfrm>
            <a:off x="835819" y="2321923"/>
            <a:ext cx="3962400" cy="3825952"/>
          </a:xfrm>
          <a:prstGeom prst="rect">
            <a:avLst/>
          </a:prstGeom>
        </p:spPr>
        <p:txBody>
          <a:bodyPr/>
          <a:lstStyle>
            <a:lvl1pPr>
              <a:buNone/>
              <a:defRPr sz="1400">
                <a:latin typeface="Times New Roman" panose="02020603050405020304" pitchFamily="18" charset="0"/>
                <a:cs typeface="Times New Roman" panose="02020603050405020304" pitchFamily="18" charset="0"/>
              </a:defRPr>
            </a:lvl1pPr>
          </a:lstStyle>
          <a:p>
            <a:pPr lvl="0"/>
            <a:r>
              <a:rPr lang="en-US"/>
              <a:t>Click to edit Master text styles</a:t>
            </a:r>
          </a:p>
        </p:txBody>
      </p:sp>
      <p:sp>
        <p:nvSpPr>
          <p:cNvPr id="16" name="Text Placeholder 2">
            <a:extLst>
              <a:ext uri="{FF2B5EF4-FFF2-40B4-BE49-F238E27FC236}">
                <a16:creationId xmlns:a16="http://schemas.microsoft.com/office/drawing/2014/main" id="{43048678-0BD6-C448-8690-BD61FC60950D}"/>
              </a:ext>
            </a:extLst>
          </p:cNvPr>
          <p:cNvSpPr>
            <a:spLocks noGrp="1"/>
          </p:cNvSpPr>
          <p:nvPr>
            <p:ph type="body" sz="quarter" idx="11"/>
          </p:nvPr>
        </p:nvSpPr>
        <p:spPr>
          <a:xfrm>
            <a:off x="5076825" y="2286000"/>
            <a:ext cx="3962400" cy="2746375"/>
          </a:xfrm>
          <a:prstGeom prst="rect">
            <a:avLst/>
          </a:prstGeom>
        </p:spPr>
        <p:txBody>
          <a:bodyPr/>
          <a:lstStyle>
            <a:lvl1pPr>
              <a:buNone/>
              <a:defRPr sz="1400">
                <a:latin typeface="Times New Roman" panose="02020603050405020304" pitchFamily="18" charset="0"/>
                <a:cs typeface="Times New Roman" panose="02020603050405020304" pitchFamily="18" charset="0"/>
              </a:defRPr>
            </a:lvl1pPr>
          </a:lstStyle>
          <a:p>
            <a:pPr lvl="0"/>
            <a:r>
              <a:rPr lang="en-US"/>
              <a:t>Click to edit Master text styles</a:t>
            </a:r>
          </a:p>
        </p:txBody>
      </p:sp>
      <p:sp>
        <p:nvSpPr>
          <p:cNvPr id="4" name="Footer Placeholder 3">
            <a:extLst>
              <a:ext uri="{FF2B5EF4-FFF2-40B4-BE49-F238E27FC236}">
                <a16:creationId xmlns:a16="http://schemas.microsoft.com/office/drawing/2014/main" id="{67A0C24D-14BB-46C9-A4C2-DB15E4FB9B2B}"/>
              </a:ext>
            </a:extLst>
          </p:cNvPr>
          <p:cNvSpPr>
            <a:spLocks noGrp="1"/>
          </p:cNvSpPr>
          <p:nvPr>
            <p:ph type="ftr" sz="quarter" idx="13"/>
          </p:nvPr>
        </p:nvSpPr>
        <p:spPr>
          <a:xfrm>
            <a:off x="5210828" y="6538067"/>
            <a:ext cx="4020721" cy="181062"/>
          </a:xfrm>
        </p:spPr>
        <p:txBody>
          <a:bodyPr/>
          <a:lstStyle>
            <a:lvl1pPr>
              <a:defRPr>
                <a:latin typeface="Times New Roman" panose="02020603050405020304" pitchFamily="18" charset="0"/>
                <a:cs typeface="Times New Roman" panose="02020603050405020304" pitchFamily="18" charset="0"/>
              </a:defRPr>
            </a:lvl1pPr>
          </a:lstStyle>
          <a:p>
            <a:pPr algn="r"/>
            <a:r>
              <a:rPr lang="en-US" b="0">
                <a:ea typeface="Roboto" panose="02000000000000000000" pitchFamily="2" charset="0"/>
              </a:rPr>
              <a:t>Thuyết minh phương án website </a:t>
            </a:r>
            <a:r>
              <a:rPr lang="en-US">
                <a:ea typeface="Roboto" panose="02000000000000000000" pitchFamily="2" charset="0"/>
              </a:rPr>
              <a:t>THƯ VIỆN CÔNG AN NHÂN DÂN</a:t>
            </a:r>
          </a:p>
        </p:txBody>
      </p:sp>
      <p:sp>
        <p:nvSpPr>
          <p:cNvPr id="5" name="Slide Number Placeholder 4">
            <a:extLst>
              <a:ext uri="{FF2B5EF4-FFF2-40B4-BE49-F238E27FC236}">
                <a16:creationId xmlns:a16="http://schemas.microsoft.com/office/drawing/2014/main" id="{B033D085-5F13-41E2-9C46-08E3E2846CC8}"/>
              </a:ext>
            </a:extLst>
          </p:cNvPr>
          <p:cNvSpPr>
            <a:spLocks noGrp="1"/>
          </p:cNvSpPr>
          <p:nvPr>
            <p:ph type="sldNum" sz="quarter" idx="14"/>
          </p:nvPr>
        </p:nvSpPr>
        <p:spPr>
          <a:xfrm>
            <a:off x="9338469" y="6536281"/>
            <a:ext cx="335359" cy="182880"/>
          </a:xfrm>
        </p:spPr>
        <p:txBody>
          <a:bodyPr/>
          <a:lstStyle>
            <a:lvl1pPr>
              <a:defRPr>
                <a:latin typeface="Times New Roman" panose="02020603050405020304" pitchFamily="18" charset="0"/>
                <a:cs typeface="Times New Roman" panose="02020603050405020304" pitchFamily="18" charset="0"/>
              </a:defRPr>
            </a:lvl1pPr>
          </a:lstStyle>
          <a:p>
            <a:fld id="{7782931A-7D25-4B4B-9464-57AE418934A3}" type="slidenum">
              <a:rPr lang="en-US" smtClean="0"/>
              <a:pPr/>
              <a:t>‹#›</a:t>
            </a:fld>
            <a:endParaRPr lang="en-US"/>
          </a:p>
        </p:txBody>
      </p:sp>
      <p:cxnSp>
        <p:nvCxnSpPr>
          <p:cNvPr id="9" name="Straight Connector 8">
            <a:extLst>
              <a:ext uri="{FF2B5EF4-FFF2-40B4-BE49-F238E27FC236}">
                <a16:creationId xmlns:a16="http://schemas.microsoft.com/office/drawing/2014/main" id="{B52A95BF-08EE-A242-84F7-0AC6B5E328EB}"/>
              </a:ext>
            </a:extLst>
          </p:cNvPr>
          <p:cNvCxnSpPr/>
          <p:nvPr userDrawn="1"/>
        </p:nvCxnSpPr>
        <p:spPr>
          <a:xfrm>
            <a:off x="379379" y="6400800"/>
            <a:ext cx="9286875"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33889743"/>
      </p:ext>
    </p:extLst>
  </p:cSld>
  <p:clrMapOvr>
    <a:masterClrMapping/>
  </p:clrMapOvr>
  <p:extLst>
    <p:ext uri="{DCECCB84-F9BA-43D5-87BE-67443E8EF086}">
      <p15:sldGuideLst xmlns:p15="http://schemas.microsoft.com/office/powerpoint/2012/main">
        <p15:guide id="2" pos="527" userDrawn="1">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35C0DBA-B958-984A-8540-551D3604D6D8}"/>
              </a:ext>
            </a:extLst>
          </p:cNvPr>
          <p:cNvSpPr>
            <a:spLocks noGrp="1"/>
          </p:cNvSpPr>
          <p:nvPr>
            <p:ph type="title"/>
          </p:nvPr>
        </p:nvSpPr>
        <p:spPr>
          <a:xfrm>
            <a:off x="5083899" y="999068"/>
            <a:ext cx="3962400" cy="645284"/>
          </a:xfrm>
          <a:prstGeom prst="rect">
            <a:avLst/>
          </a:prstGeom>
        </p:spPr>
        <p:txBody>
          <a:bodyPr lIns="0" tIns="0" rIns="0" bIns="0" anchor="t"/>
          <a:lstStyle>
            <a:lvl1pPr>
              <a:defRPr sz="1800">
                <a:latin typeface="Times New Roman" panose="02020603050405020304" pitchFamily="18" charset="0"/>
                <a:ea typeface="Roboto Condensed" panose="02000000000000000000" pitchFamily="2" charset="0"/>
                <a:cs typeface="Times New Roman" panose="02020603050405020304" pitchFamily="18"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0C9ECF50-A899-D84A-8DA7-545D7B1945C4}"/>
              </a:ext>
            </a:extLst>
          </p:cNvPr>
          <p:cNvSpPr>
            <a:spLocks noGrp="1"/>
          </p:cNvSpPr>
          <p:nvPr>
            <p:ph sz="half" idx="1"/>
          </p:nvPr>
        </p:nvSpPr>
        <p:spPr>
          <a:xfrm>
            <a:off x="5083899" y="1778486"/>
            <a:ext cx="3962400" cy="2840247"/>
          </a:xfrm>
          <a:prstGeom prst="rect">
            <a:avLst/>
          </a:prstGeom>
        </p:spPr>
        <p:txBody>
          <a:bodyPr lIns="0" tIns="0" rIns="0" bIns="0"/>
          <a:lstStyle>
            <a:lvl1pPr marL="0" indent="0">
              <a:lnSpc>
                <a:spcPct val="100000"/>
              </a:lnSpc>
              <a:buNone/>
              <a:defRPr sz="1400">
                <a:latin typeface="Times New Roman" panose="02020603050405020304" pitchFamily="18" charset="0"/>
                <a:cs typeface="Times New Roman" panose="02020603050405020304" pitchFamily="18" charset="0"/>
              </a:defRPr>
            </a:lvl1pPr>
            <a:lvl2pPr marL="371475" indent="0">
              <a:buNone/>
              <a:defRPr sz="1625"/>
            </a:lvl2pPr>
            <a:lvl3pPr marL="742950" indent="0">
              <a:buNone/>
              <a:defRPr sz="1625"/>
            </a:lvl3pPr>
            <a:lvl4pPr marL="1114425" indent="0">
              <a:buNone/>
              <a:defRPr sz="1625"/>
            </a:lvl4pPr>
            <a:lvl5pPr marL="1485900" indent="0">
              <a:buNone/>
              <a:defRPr sz="1625"/>
            </a:lvl5pPr>
          </a:lstStyle>
          <a:p>
            <a:pPr lvl="0"/>
            <a:r>
              <a:rPr lang="en-US"/>
              <a:t>Click to edit Master text styles</a:t>
            </a:r>
          </a:p>
        </p:txBody>
      </p:sp>
      <p:cxnSp>
        <p:nvCxnSpPr>
          <p:cNvPr id="11" name="Straight Connector 10">
            <a:extLst>
              <a:ext uri="{FF2B5EF4-FFF2-40B4-BE49-F238E27FC236}">
                <a16:creationId xmlns:a16="http://schemas.microsoft.com/office/drawing/2014/main" id="{0C23E260-2F88-C54F-893E-80966D14934A}"/>
              </a:ext>
            </a:extLst>
          </p:cNvPr>
          <p:cNvCxnSpPr>
            <a:cxnSpLocks/>
          </p:cNvCxnSpPr>
          <p:nvPr userDrawn="1"/>
        </p:nvCxnSpPr>
        <p:spPr>
          <a:xfrm>
            <a:off x="5087518" y="1484914"/>
            <a:ext cx="3958782" cy="0"/>
          </a:xfrm>
          <a:prstGeom prst="line">
            <a:avLst/>
          </a:prstGeom>
          <a:ln w="38100">
            <a:solidFill>
              <a:schemeClr val="tx2">
                <a:lumMod val="20000"/>
                <a:lumOff val="80000"/>
              </a:schemeClr>
            </a:solidFill>
          </a:ln>
        </p:spPr>
        <p:style>
          <a:lnRef idx="1">
            <a:schemeClr val="dk1"/>
          </a:lnRef>
          <a:fillRef idx="0">
            <a:schemeClr val="dk1"/>
          </a:fillRef>
          <a:effectRef idx="0">
            <a:schemeClr val="dk1"/>
          </a:effectRef>
          <a:fontRef idx="minor">
            <a:schemeClr val="tx1"/>
          </a:fontRef>
        </p:style>
      </p:cxnSp>
      <p:sp>
        <p:nvSpPr>
          <p:cNvPr id="4" name="Picture Placeholder 3">
            <a:extLst>
              <a:ext uri="{FF2B5EF4-FFF2-40B4-BE49-F238E27FC236}">
                <a16:creationId xmlns:a16="http://schemas.microsoft.com/office/drawing/2014/main" id="{141785DC-164D-344A-8D61-85C59CABECCD}"/>
              </a:ext>
            </a:extLst>
          </p:cNvPr>
          <p:cNvSpPr>
            <a:spLocks noGrp="1"/>
          </p:cNvSpPr>
          <p:nvPr>
            <p:ph type="pic" sz="quarter" idx="10"/>
          </p:nvPr>
        </p:nvSpPr>
        <p:spPr>
          <a:xfrm>
            <a:off x="0" y="990600"/>
            <a:ext cx="3930206" cy="4837176"/>
          </a:xfrm>
          <a:prstGeom prst="rect">
            <a:avLst/>
          </a:prstGeom>
        </p:spPr>
        <p:txBody>
          <a:bodyPr/>
          <a:lstStyle>
            <a:lvl1pPr>
              <a:defRPr sz="2000">
                <a:latin typeface="Times New Roman" panose="02020603050405020304" pitchFamily="18" charset="0"/>
                <a:cs typeface="Times New Roman" panose="02020603050405020304" pitchFamily="18" charset="0"/>
              </a:defRPr>
            </a:lvl1pPr>
          </a:lstStyle>
          <a:p>
            <a:r>
              <a:rPr lang="en-US"/>
              <a:t>Click icon to add picture</a:t>
            </a:r>
          </a:p>
        </p:txBody>
      </p:sp>
      <p:sp>
        <p:nvSpPr>
          <p:cNvPr id="9" name="Content Placeholder 13">
            <a:extLst>
              <a:ext uri="{FF2B5EF4-FFF2-40B4-BE49-F238E27FC236}">
                <a16:creationId xmlns:a16="http://schemas.microsoft.com/office/drawing/2014/main" id="{8B57D363-927D-CE43-AD8A-2F5E6CC59E9F}"/>
              </a:ext>
            </a:extLst>
          </p:cNvPr>
          <p:cNvSpPr>
            <a:spLocks noGrp="1"/>
          </p:cNvSpPr>
          <p:nvPr>
            <p:ph sz="quarter" idx="12"/>
          </p:nvPr>
        </p:nvSpPr>
        <p:spPr>
          <a:xfrm>
            <a:off x="5083899" y="4659582"/>
            <a:ext cx="3962400" cy="543031"/>
          </a:xfrm>
          <a:prstGeom prst="rect">
            <a:avLst/>
          </a:prstGeom>
        </p:spPr>
        <p:txBody>
          <a:bodyPr lIns="0" tIns="0" rIns="0" bIns="0" anchor="t"/>
          <a:lstStyle>
            <a:lvl1pPr marL="0" indent="0">
              <a:buFontTx/>
              <a:buNone/>
              <a:defRPr sz="1200">
                <a:latin typeface="Times New Roman" panose="02020603050405020304" pitchFamily="18" charset="0"/>
                <a:cs typeface="Times New Roman" panose="02020603050405020304" pitchFamily="18" charset="0"/>
              </a:defRPr>
            </a:lvl1pPr>
            <a:lvl2pPr marL="371475" indent="0">
              <a:buFontTx/>
              <a:buNone/>
              <a:defRPr sz="975"/>
            </a:lvl2pPr>
            <a:lvl3pPr marL="742950" indent="0">
              <a:buFontTx/>
              <a:buNone/>
              <a:defRPr sz="975"/>
            </a:lvl3pPr>
            <a:lvl4pPr marL="1114425" indent="0">
              <a:buFontTx/>
              <a:buNone/>
              <a:defRPr sz="975"/>
            </a:lvl4pPr>
            <a:lvl5pPr marL="1485900" indent="0">
              <a:buFontTx/>
              <a:buNone/>
              <a:defRPr sz="975"/>
            </a:lvl5pPr>
          </a:lstStyle>
          <a:p>
            <a:pPr lvl="0"/>
            <a:r>
              <a:rPr lang="en-US"/>
              <a:t>Click to edit Master text styles</a:t>
            </a:r>
          </a:p>
        </p:txBody>
      </p:sp>
      <p:sp>
        <p:nvSpPr>
          <p:cNvPr id="7" name="Footer Placeholder 6">
            <a:extLst>
              <a:ext uri="{FF2B5EF4-FFF2-40B4-BE49-F238E27FC236}">
                <a16:creationId xmlns:a16="http://schemas.microsoft.com/office/drawing/2014/main" id="{BC17A152-7FD0-42FA-9937-8667D4B75152}"/>
              </a:ext>
            </a:extLst>
          </p:cNvPr>
          <p:cNvSpPr>
            <a:spLocks noGrp="1"/>
          </p:cNvSpPr>
          <p:nvPr>
            <p:ph type="ftr" sz="quarter" idx="14"/>
          </p:nvPr>
        </p:nvSpPr>
        <p:spPr>
          <a:xfrm>
            <a:off x="5210827" y="6534934"/>
            <a:ext cx="3835472" cy="182880"/>
          </a:xfrm>
        </p:spPr>
        <p:txBody>
          <a:bodyPr/>
          <a:lstStyle>
            <a:lvl1pPr>
              <a:defRPr>
                <a:latin typeface="Times New Roman" panose="02020603050405020304" pitchFamily="18" charset="0"/>
                <a:cs typeface="Times New Roman" panose="02020603050405020304" pitchFamily="18" charset="0"/>
              </a:defRPr>
            </a:lvl1pPr>
          </a:lstStyle>
          <a:p>
            <a:pPr algn="r"/>
            <a:r>
              <a:rPr lang="en-US" b="0">
                <a:ea typeface="Roboto" panose="02000000000000000000" pitchFamily="2" charset="0"/>
              </a:rPr>
              <a:t>Thuyết minh phương án website </a:t>
            </a:r>
            <a:r>
              <a:rPr lang="en-US">
                <a:ea typeface="Roboto" panose="02000000000000000000" pitchFamily="2" charset="0"/>
              </a:rPr>
              <a:t>THƯ VIỆN CÔNG AN NHÂN DÂN</a:t>
            </a:r>
          </a:p>
        </p:txBody>
      </p:sp>
      <p:sp>
        <p:nvSpPr>
          <p:cNvPr id="8" name="Slide Number Placeholder 7">
            <a:extLst>
              <a:ext uri="{FF2B5EF4-FFF2-40B4-BE49-F238E27FC236}">
                <a16:creationId xmlns:a16="http://schemas.microsoft.com/office/drawing/2014/main" id="{B687AABD-BCAB-4325-8510-954CAAD92A9D}"/>
              </a:ext>
            </a:extLst>
          </p:cNvPr>
          <p:cNvSpPr>
            <a:spLocks noGrp="1"/>
          </p:cNvSpPr>
          <p:nvPr>
            <p:ph type="sldNum" sz="quarter" idx="15"/>
          </p:nvPr>
        </p:nvSpPr>
        <p:spPr>
          <a:xfrm>
            <a:off x="9338469" y="6534934"/>
            <a:ext cx="335359" cy="182880"/>
          </a:xfrm>
        </p:spPr>
        <p:txBody>
          <a:bodyPr/>
          <a:lstStyle>
            <a:lvl1pPr>
              <a:defRPr>
                <a:latin typeface="Times New Roman" panose="02020603050405020304" pitchFamily="18" charset="0"/>
                <a:cs typeface="Times New Roman" panose="02020603050405020304" pitchFamily="18" charset="0"/>
              </a:defRPr>
            </a:lvl1pPr>
          </a:lstStyle>
          <a:p>
            <a:fld id="{7782931A-7D25-4B4B-9464-57AE418934A3}" type="slidenum">
              <a:rPr lang="en-US" smtClean="0"/>
              <a:pPr/>
              <a:t>‹#›</a:t>
            </a:fld>
            <a:endParaRPr lang="en-US"/>
          </a:p>
        </p:txBody>
      </p:sp>
      <p:cxnSp>
        <p:nvCxnSpPr>
          <p:cNvPr id="10" name="Straight Connector 9">
            <a:extLst>
              <a:ext uri="{FF2B5EF4-FFF2-40B4-BE49-F238E27FC236}">
                <a16:creationId xmlns:a16="http://schemas.microsoft.com/office/drawing/2014/main" id="{7FE087CE-D5EF-7E42-B5D7-D81759AD6A12}"/>
              </a:ext>
            </a:extLst>
          </p:cNvPr>
          <p:cNvCxnSpPr/>
          <p:nvPr userDrawn="1"/>
        </p:nvCxnSpPr>
        <p:spPr>
          <a:xfrm>
            <a:off x="379379" y="6400800"/>
            <a:ext cx="9286875"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18541589"/>
      </p:ext>
    </p:extLst>
  </p:cSld>
  <p:clrMapOvr>
    <a:masterClrMapping/>
  </p:clrMapOvr>
  <p:extLst>
    <p:ext uri="{DCECCB84-F9BA-43D5-87BE-67443E8EF086}">
      <p15:sldGuideLst xmlns:p15="http://schemas.microsoft.com/office/powerpoint/2012/main">
        <p15:guide id="2" pos="527" userDrawn="1">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455180D-D8C4-514A-B29E-86CA7A368E57}"/>
              </a:ext>
            </a:extLst>
          </p:cNvPr>
          <p:cNvSpPr>
            <a:spLocks noGrp="1"/>
          </p:cNvSpPr>
          <p:nvPr>
            <p:ph type="ftr" sz="quarter" idx="11"/>
          </p:nvPr>
        </p:nvSpPr>
        <p:spPr>
          <a:xfrm>
            <a:off x="5210827" y="6527585"/>
            <a:ext cx="4060240" cy="181065"/>
          </a:xfrm>
        </p:spPr>
        <p:txBody>
          <a:bodyPr/>
          <a:lstStyle>
            <a:lvl1pPr>
              <a:defRPr>
                <a:latin typeface="Times New Roman" panose="02020603050405020304" pitchFamily="18" charset="0"/>
                <a:cs typeface="Times New Roman" panose="02020603050405020304" pitchFamily="18" charset="0"/>
              </a:defRPr>
            </a:lvl1pPr>
          </a:lstStyle>
          <a:p>
            <a:pPr algn="r"/>
            <a:r>
              <a:rPr lang="en-US" b="0">
                <a:ea typeface="Roboto" panose="02000000000000000000" pitchFamily="2" charset="0"/>
              </a:rPr>
              <a:t>Thuyết minh phương án website </a:t>
            </a:r>
            <a:r>
              <a:rPr lang="en-US">
                <a:ea typeface="Roboto" panose="02000000000000000000" pitchFamily="2" charset="0"/>
              </a:rPr>
              <a:t>THƯ VIỆN CÔNG AN NHÂN DÂN</a:t>
            </a:r>
          </a:p>
        </p:txBody>
      </p:sp>
      <p:sp>
        <p:nvSpPr>
          <p:cNvPr id="5" name="Slide Number Placeholder 4">
            <a:extLst>
              <a:ext uri="{FF2B5EF4-FFF2-40B4-BE49-F238E27FC236}">
                <a16:creationId xmlns:a16="http://schemas.microsoft.com/office/drawing/2014/main" id="{BCF20CF0-1E63-5A4D-A3C7-9172C037E3C9}"/>
              </a:ext>
            </a:extLst>
          </p:cNvPr>
          <p:cNvSpPr>
            <a:spLocks noGrp="1"/>
          </p:cNvSpPr>
          <p:nvPr>
            <p:ph type="sldNum" sz="quarter" idx="12"/>
          </p:nvPr>
        </p:nvSpPr>
        <p:spPr>
          <a:xfrm>
            <a:off x="9338469" y="6525798"/>
            <a:ext cx="335359" cy="182880"/>
          </a:xfrm>
        </p:spPr>
        <p:txBody>
          <a:bodyPr/>
          <a:lstStyle>
            <a:lvl1pPr>
              <a:defRPr>
                <a:latin typeface="Times New Roman" panose="02020603050405020304" pitchFamily="18" charset="0"/>
                <a:cs typeface="Times New Roman" panose="02020603050405020304" pitchFamily="18" charset="0"/>
              </a:defRPr>
            </a:lvl1pPr>
          </a:lstStyle>
          <a:p>
            <a:fld id="{7782931A-7D25-4B4B-9464-57AE418934A3}" type="slidenum">
              <a:rPr lang="en-US" smtClean="0"/>
              <a:pPr/>
              <a:t>‹#›</a:t>
            </a:fld>
            <a:endParaRPr lang="en-US"/>
          </a:p>
        </p:txBody>
      </p:sp>
      <p:cxnSp>
        <p:nvCxnSpPr>
          <p:cNvPr id="6" name="Straight Connector 5">
            <a:extLst>
              <a:ext uri="{FF2B5EF4-FFF2-40B4-BE49-F238E27FC236}">
                <a16:creationId xmlns:a16="http://schemas.microsoft.com/office/drawing/2014/main" id="{9D9435FC-5750-BE41-9061-D27FEB9D342A}"/>
              </a:ext>
            </a:extLst>
          </p:cNvPr>
          <p:cNvCxnSpPr/>
          <p:nvPr userDrawn="1"/>
        </p:nvCxnSpPr>
        <p:spPr>
          <a:xfrm>
            <a:off x="379379" y="6400800"/>
            <a:ext cx="9286875"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96997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fld id="{1D8BD707-D9CF-40AE-B4C6-C98DA3205C09}" type="datetimeFigureOut">
              <a:rPr lang="en-US" smtClean="0"/>
              <a:pPr/>
              <a:t>4/5/2024</a:t>
            </a:fld>
            <a:endParaRPr lang="en-US"/>
          </a:p>
        </p:txBody>
      </p:sp>
      <p:sp>
        <p:nvSpPr>
          <p:cNvPr id="3" name="Footer Placeholder 2"/>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en-US"/>
          </a:p>
        </p:txBody>
      </p:sp>
      <p:sp>
        <p:nvSpPr>
          <p:cNvPr id="4" name="Slide Number Placeholder 3"/>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47814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687ADE-BAA9-634F-96B8-ACF4EE9BDFC7}"/>
              </a:ext>
              <a:ext uri="{C183D7F6-B498-43B3-948B-1728B52AA6E4}">
                <adec:decorative xmlns:adec="http://schemas.microsoft.com/office/drawing/2017/decorative" val="1"/>
              </a:ext>
            </a:extLst>
          </p:cNvPr>
          <p:cNvSpPr>
            <a:spLocks/>
          </p:cNvSpPr>
          <p:nvPr userDrawn="1"/>
        </p:nvSpPr>
        <p:spPr bwMode="auto">
          <a:xfrm>
            <a:off x="1" y="236356"/>
            <a:ext cx="9066563" cy="5824847"/>
          </a:xfrm>
          <a:prstGeom prst="rect">
            <a:avLst/>
          </a:prstGeom>
          <a:solidFill>
            <a:schemeClr val="accent1"/>
          </a:solidFill>
          <a:ln>
            <a:noFill/>
          </a:ln>
        </p:spPr>
        <p:txBody>
          <a:bodyPr rot="0" vert="horz" wrap="square" lIns="74295" tIns="37148" rIns="74295" bIns="37148" anchor="t" anchorCtr="0" upright="1">
            <a:noAutofit/>
          </a:bodyPr>
          <a:lstStyle/>
          <a:p>
            <a:endParaRPr lang="en-US" sz="1463"/>
          </a:p>
        </p:txBody>
      </p:sp>
      <p:sp>
        <p:nvSpPr>
          <p:cNvPr id="3" name="Text Placeholder 2">
            <a:extLst>
              <a:ext uri="{FF2B5EF4-FFF2-40B4-BE49-F238E27FC236}">
                <a16:creationId xmlns:a16="http://schemas.microsoft.com/office/drawing/2014/main" id="{8BFC26CF-26CC-354C-BB60-AD3E01D575ED}"/>
              </a:ext>
            </a:extLst>
          </p:cNvPr>
          <p:cNvSpPr>
            <a:spLocks noGrp="1"/>
          </p:cNvSpPr>
          <p:nvPr>
            <p:ph type="body" sz="quarter" idx="10"/>
          </p:nvPr>
        </p:nvSpPr>
        <p:spPr>
          <a:xfrm>
            <a:off x="835819" y="2286000"/>
            <a:ext cx="6346030" cy="2904530"/>
          </a:xfrm>
          <a:prstGeom prst="rect">
            <a:avLst/>
          </a:prstGeom>
        </p:spPr>
        <p:txBody>
          <a:bodyPr lIns="0" tIns="0" rIns="0" bIns="0"/>
          <a:lstStyle>
            <a:lvl1pPr marL="0" indent="0">
              <a:lnSpc>
                <a:spcPct val="100000"/>
              </a:lnSpc>
              <a:buNone/>
              <a:defRPr sz="2275">
                <a:latin typeface="Times New Roman" panose="02020603050405020304" pitchFamily="18" charset="0"/>
                <a:cs typeface="Times New Roman" panose="02020603050405020304" pitchFamily="18" charset="0"/>
              </a:defRPr>
            </a:lvl1pPr>
            <a:lvl2pPr marL="371475" indent="0">
              <a:buNone/>
              <a:defRPr/>
            </a:lvl2pPr>
            <a:lvl3pPr marL="742950" indent="0">
              <a:buNone/>
              <a:defRPr/>
            </a:lvl3pPr>
            <a:lvl4pPr marL="1114425" indent="0">
              <a:buNone/>
              <a:defRPr/>
            </a:lvl4pPr>
            <a:lvl5pPr marL="14859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BBEC4E73-6A9F-2F46-89D1-559CE56C12BE}"/>
              </a:ext>
            </a:extLst>
          </p:cNvPr>
          <p:cNvCxnSpPr>
            <a:cxnSpLocks/>
          </p:cNvCxnSpPr>
          <p:nvPr userDrawn="1"/>
        </p:nvCxnSpPr>
        <p:spPr>
          <a:xfrm>
            <a:off x="839437" y="1871272"/>
            <a:ext cx="8227126" cy="0"/>
          </a:xfrm>
          <a:prstGeom prst="line">
            <a:avLst/>
          </a:prstGeom>
          <a:ln w="38100">
            <a:solidFill>
              <a:schemeClr val="tx2">
                <a:lumMod val="20000"/>
                <a:lumOff val="80000"/>
              </a:schemeClr>
            </a:solidFill>
          </a:ln>
        </p:spPr>
        <p:style>
          <a:lnRef idx="1">
            <a:schemeClr val="dk1"/>
          </a:lnRef>
          <a:fillRef idx="0">
            <a:schemeClr val="dk1"/>
          </a:fillRef>
          <a:effectRef idx="0">
            <a:schemeClr val="dk1"/>
          </a:effectRef>
          <a:fontRef idx="minor">
            <a:schemeClr val="tx1"/>
          </a:fontRef>
        </p:style>
      </p:cxnSp>
      <p:sp>
        <p:nvSpPr>
          <p:cNvPr id="17" name="Title 1">
            <a:extLst>
              <a:ext uri="{FF2B5EF4-FFF2-40B4-BE49-F238E27FC236}">
                <a16:creationId xmlns:a16="http://schemas.microsoft.com/office/drawing/2014/main" id="{88BFD865-74BB-5B40-8DA8-7D7B921A75F5}"/>
              </a:ext>
            </a:extLst>
          </p:cNvPr>
          <p:cNvSpPr>
            <a:spLocks noGrp="1"/>
          </p:cNvSpPr>
          <p:nvPr>
            <p:ph type="title"/>
          </p:nvPr>
        </p:nvSpPr>
        <p:spPr>
          <a:xfrm>
            <a:off x="835819" y="999068"/>
            <a:ext cx="6346031" cy="645284"/>
          </a:xfrm>
          <a:prstGeom prst="rect">
            <a:avLst/>
          </a:prstGeom>
        </p:spPr>
        <p:txBody>
          <a:bodyPr lIns="0" tIns="0" rIns="0" bIns="0" anchor="b"/>
          <a:lstStyle>
            <a:lvl1pPr>
              <a:defRPr>
                <a:latin typeface="Times New Roman" panose="02020603050405020304" pitchFamily="18" charset="0"/>
                <a:ea typeface="Roboto Condensed" panose="02000000000000000000" pitchFamily="2" charset="0"/>
                <a:cs typeface="Times New Roman" panose="02020603050405020304" pitchFamily="18" charset="0"/>
              </a:defRPr>
            </a:lvl1pPr>
          </a:lstStyle>
          <a:p>
            <a:r>
              <a:rPr lang="en-US" dirty="0"/>
              <a:t>Click to edit Master title style</a:t>
            </a:r>
          </a:p>
        </p:txBody>
      </p:sp>
      <p:sp>
        <p:nvSpPr>
          <p:cNvPr id="13" name="Footer Placeholder 12">
            <a:extLst>
              <a:ext uri="{FF2B5EF4-FFF2-40B4-BE49-F238E27FC236}">
                <a16:creationId xmlns:a16="http://schemas.microsoft.com/office/drawing/2014/main" id="{71D589B3-67A1-4B39-9EEF-2FB7AB10ECED}"/>
              </a:ext>
            </a:extLst>
          </p:cNvPr>
          <p:cNvSpPr>
            <a:spLocks noGrp="1"/>
          </p:cNvSpPr>
          <p:nvPr>
            <p:ph type="ftr" sz="quarter" idx="12"/>
          </p:nvPr>
        </p:nvSpPr>
        <p:spPr>
          <a:xfrm>
            <a:off x="5040216" y="6525797"/>
            <a:ext cx="4026347" cy="192608"/>
          </a:xfrm>
        </p:spPr>
        <p:txBody>
          <a:bodyPr/>
          <a:lstStyle/>
          <a:p>
            <a:pPr algn="r"/>
            <a:r>
              <a:rPr lang="en-US" b="0">
                <a:latin typeface="Roboto" panose="02000000000000000000" pitchFamily="2" charset="0"/>
                <a:ea typeface="Roboto" panose="02000000000000000000" pitchFamily="2" charset="0"/>
                <a:cs typeface="Roboto" panose="02000000000000000000" pitchFamily="2" charset="0"/>
              </a:rPr>
              <a:t>Thuyết minh phương án website </a:t>
            </a:r>
            <a:r>
              <a:rPr lang="en-US">
                <a:latin typeface="Roboto" panose="02000000000000000000" pitchFamily="2" charset="0"/>
                <a:ea typeface="Roboto" panose="02000000000000000000" pitchFamily="2" charset="0"/>
                <a:cs typeface="Roboto" panose="02000000000000000000" pitchFamily="2" charset="0"/>
              </a:rPr>
              <a:t>THƯ VIỆN CÔNG AN NHÂN DÂN</a:t>
            </a:r>
          </a:p>
        </p:txBody>
      </p:sp>
      <p:sp>
        <p:nvSpPr>
          <p:cNvPr id="14" name="Slide Number Placeholder 13">
            <a:extLst>
              <a:ext uri="{FF2B5EF4-FFF2-40B4-BE49-F238E27FC236}">
                <a16:creationId xmlns:a16="http://schemas.microsoft.com/office/drawing/2014/main" id="{F5D91E6B-55B5-4092-AD3B-F7E1FD004599}"/>
              </a:ext>
            </a:extLst>
          </p:cNvPr>
          <p:cNvSpPr>
            <a:spLocks noGrp="1"/>
          </p:cNvSpPr>
          <p:nvPr>
            <p:ph type="sldNum" sz="quarter" idx="13"/>
          </p:nvPr>
        </p:nvSpPr>
        <p:spPr/>
        <p:txBody>
          <a:bodyPr/>
          <a:lstStyle/>
          <a:p>
            <a:fld id="{7782931A-7D25-4B4B-9464-57AE418934A3}" type="slidenum">
              <a:rPr lang="en-US" smtClean="0"/>
              <a:pPr/>
              <a:t>‹#›</a:t>
            </a:fld>
            <a:endParaRPr lang="en-US"/>
          </a:p>
        </p:txBody>
      </p:sp>
    </p:spTree>
    <p:extLst>
      <p:ext uri="{BB962C8B-B14F-4D97-AF65-F5344CB8AC3E}">
        <p14:creationId xmlns:p14="http://schemas.microsoft.com/office/powerpoint/2010/main" val="711631227"/>
      </p:ext>
    </p:extLst>
  </p:cSld>
  <p:clrMapOvr>
    <a:masterClrMapping/>
  </p:clrMapOvr>
  <p:extLst>
    <p:ext uri="{DCECCB84-F9BA-43D5-87BE-67443E8EF086}">
      <p15:sldGuideLst xmlns:p15="http://schemas.microsoft.com/office/powerpoint/2012/main">
        <p15:guide id="2" pos="527" userDrawn="1">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35C0DBA-B958-984A-8540-551D3604D6D8}"/>
              </a:ext>
            </a:extLst>
          </p:cNvPr>
          <p:cNvSpPr>
            <a:spLocks noGrp="1"/>
          </p:cNvSpPr>
          <p:nvPr>
            <p:ph type="title"/>
          </p:nvPr>
        </p:nvSpPr>
        <p:spPr>
          <a:xfrm>
            <a:off x="835819" y="999068"/>
            <a:ext cx="3962400" cy="645284"/>
          </a:xfrm>
          <a:prstGeom prst="rect">
            <a:avLst/>
          </a:prstGeom>
        </p:spPr>
        <p:txBody>
          <a:bodyPr lIns="0" tIns="0" rIns="0" bIns="0" anchor="t"/>
          <a:lstStyle>
            <a:lvl1pPr>
              <a:defRPr sz="2275">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25" name="Content Placeholder 2">
            <a:extLst>
              <a:ext uri="{FF2B5EF4-FFF2-40B4-BE49-F238E27FC236}">
                <a16:creationId xmlns:a16="http://schemas.microsoft.com/office/drawing/2014/main" id="{0C9ECF50-A899-D84A-8DA7-545D7B1945C4}"/>
              </a:ext>
            </a:extLst>
          </p:cNvPr>
          <p:cNvSpPr>
            <a:spLocks noGrp="1"/>
          </p:cNvSpPr>
          <p:nvPr>
            <p:ph sz="half" idx="1"/>
          </p:nvPr>
        </p:nvSpPr>
        <p:spPr>
          <a:xfrm>
            <a:off x="835819" y="1792707"/>
            <a:ext cx="3962400" cy="4061992"/>
          </a:xfrm>
          <a:prstGeom prst="rect">
            <a:avLst/>
          </a:prstGeom>
        </p:spPr>
        <p:txBody>
          <a:bodyPr lIns="0" tIns="0" rIns="0" bIns="0"/>
          <a:lstStyle>
            <a:lvl1pPr marL="0" indent="0">
              <a:lnSpc>
                <a:spcPct val="100000"/>
              </a:lnSpc>
              <a:buNone/>
              <a:defRPr sz="1463">
                <a:latin typeface="Times New Roman" panose="02020603050405020304" pitchFamily="18" charset="0"/>
                <a:cs typeface="Times New Roman" panose="02020603050405020304" pitchFamily="18" charset="0"/>
              </a:defRPr>
            </a:lvl1pPr>
            <a:lvl2pPr marL="371475" indent="0">
              <a:buNone/>
              <a:defRPr sz="1625"/>
            </a:lvl2pPr>
            <a:lvl3pPr marL="742950" indent="0">
              <a:buNone/>
              <a:defRPr sz="1625"/>
            </a:lvl3pPr>
            <a:lvl4pPr marL="1114425" indent="0">
              <a:buNone/>
              <a:defRPr sz="1625"/>
            </a:lvl4pPr>
            <a:lvl5pPr marL="1485900" indent="0">
              <a:buNone/>
              <a:defRPr sz="1625"/>
            </a:lvl5pPr>
          </a:lstStyle>
          <a:p>
            <a:pPr lvl="0"/>
            <a:r>
              <a:rPr lang="en-US"/>
              <a:t>Click to edit Master text styles</a:t>
            </a:r>
          </a:p>
        </p:txBody>
      </p:sp>
      <p:cxnSp>
        <p:nvCxnSpPr>
          <p:cNvPr id="11" name="Straight Connector 10">
            <a:extLst>
              <a:ext uri="{FF2B5EF4-FFF2-40B4-BE49-F238E27FC236}">
                <a16:creationId xmlns:a16="http://schemas.microsoft.com/office/drawing/2014/main" id="{0C23E260-2F88-C54F-893E-80966D14934A}"/>
              </a:ext>
            </a:extLst>
          </p:cNvPr>
          <p:cNvCxnSpPr>
            <a:cxnSpLocks/>
          </p:cNvCxnSpPr>
          <p:nvPr userDrawn="1"/>
        </p:nvCxnSpPr>
        <p:spPr>
          <a:xfrm>
            <a:off x="839437" y="1484915"/>
            <a:ext cx="3958782" cy="0"/>
          </a:xfrm>
          <a:prstGeom prst="line">
            <a:avLst/>
          </a:prstGeom>
          <a:ln w="76200"/>
        </p:spPr>
        <p:style>
          <a:lnRef idx="1">
            <a:schemeClr val="dk1"/>
          </a:lnRef>
          <a:fillRef idx="0">
            <a:schemeClr val="dk1"/>
          </a:fillRef>
          <a:effectRef idx="0">
            <a:schemeClr val="dk1"/>
          </a:effectRef>
          <a:fontRef idx="minor">
            <a:schemeClr val="tx1"/>
          </a:fontRef>
        </p:style>
      </p:cxnSp>
      <p:sp>
        <p:nvSpPr>
          <p:cNvPr id="4" name="Picture Placeholder 3">
            <a:extLst>
              <a:ext uri="{FF2B5EF4-FFF2-40B4-BE49-F238E27FC236}">
                <a16:creationId xmlns:a16="http://schemas.microsoft.com/office/drawing/2014/main" id="{141785DC-164D-344A-8D61-85C59CABECCD}"/>
              </a:ext>
            </a:extLst>
          </p:cNvPr>
          <p:cNvSpPr>
            <a:spLocks noGrp="1"/>
          </p:cNvSpPr>
          <p:nvPr>
            <p:ph type="pic" sz="quarter" idx="10"/>
          </p:nvPr>
        </p:nvSpPr>
        <p:spPr>
          <a:xfrm>
            <a:off x="5975794" y="990600"/>
            <a:ext cx="3930206" cy="4837176"/>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a:t>Click icon to add picture</a:t>
            </a:r>
          </a:p>
        </p:txBody>
      </p:sp>
      <p:sp>
        <p:nvSpPr>
          <p:cNvPr id="7" name="Footer Placeholder 6">
            <a:extLst>
              <a:ext uri="{FF2B5EF4-FFF2-40B4-BE49-F238E27FC236}">
                <a16:creationId xmlns:a16="http://schemas.microsoft.com/office/drawing/2014/main" id="{67447116-BCE7-456E-88B8-96ADC76E5FC5}"/>
              </a:ext>
            </a:extLst>
          </p:cNvPr>
          <p:cNvSpPr>
            <a:spLocks noGrp="1"/>
          </p:cNvSpPr>
          <p:nvPr>
            <p:ph type="ftr" sz="quarter" idx="12"/>
          </p:nvPr>
        </p:nvSpPr>
        <p:spPr>
          <a:xfrm>
            <a:off x="5210828" y="6516071"/>
            <a:ext cx="4127641" cy="182880"/>
          </a:xfrm>
        </p:spPr>
        <p:txBody>
          <a:bodyPr/>
          <a:lstStyle>
            <a:lvl1pPr>
              <a:defRPr>
                <a:latin typeface="Times New Roman" panose="02020603050405020304" pitchFamily="18" charset="0"/>
                <a:cs typeface="Times New Roman" panose="02020603050405020304" pitchFamily="18" charset="0"/>
              </a:defRPr>
            </a:lvl1pPr>
          </a:lstStyle>
          <a:p>
            <a:pPr algn="r"/>
            <a:r>
              <a:rPr lang="en-US" b="0">
                <a:ea typeface="Roboto" panose="02000000000000000000" pitchFamily="2" charset="0"/>
              </a:rPr>
              <a:t>Thuyết minh phương án website </a:t>
            </a:r>
            <a:r>
              <a:rPr lang="en-US">
                <a:ea typeface="Roboto" panose="02000000000000000000" pitchFamily="2" charset="0"/>
              </a:rPr>
              <a:t>THƯ VIỆN CÔNG AN NHÂN DÂN</a:t>
            </a:r>
          </a:p>
        </p:txBody>
      </p:sp>
      <p:sp>
        <p:nvSpPr>
          <p:cNvPr id="8" name="Slide Number Placeholder 7">
            <a:extLst>
              <a:ext uri="{FF2B5EF4-FFF2-40B4-BE49-F238E27FC236}">
                <a16:creationId xmlns:a16="http://schemas.microsoft.com/office/drawing/2014/main" id="{D03B6347-A35F-4216-9988-7393E598E123}"/>
              </a:ext>
            </a:extLst>
          </p:cNvPr>
          <p:cNvSpPr>
            <a:spLocks noGrp="1"/>
          </p:cNvSpPr>
          <p:nvPr>
            <p:ph type="sldNum" sz="quarter" idx="13"/>
          </p:nvPr>
        </p:nvSpPr>
        <p:spPr>
          <a:xfrm>
            <a:off x="9338469" y="6516071"/>
            <a:ext cx="335359" cy="182880"/>
          </a:xfrm>
        </p:spPr>
        <p:txBody>
          <a:bodyPr/>
          <a:lstStyle>
            <a:lvl1pPr>
              <a:defRPr>
                <a:latin typeface="Times New Roman" panose="02020603050405020304" pitchFamily="18" charset="0"/>
                <a:cs typeface="Times New Roman" panose="02020603050405020304" pitchFamily="18" charset="0"/>
              </a:defRPr>
            </a:lvl1pPr>
          </a:lstStyle>
          <a:p>
            <a:fld id="{7782931A-7D25-4B4B-9464-57AE418934A3}" type="slidenum">
              <a:rPr lang="en-US" smtClean="0"/>
              <a:pPr/>
              <a:t>‹#›</a:t>
            </a:fld>
            <a:endParaRPr lang="en-US"/>
          </a:p>
        </p:txBody>
      </p:sp>
      <p:cxnSp>
        <p:nvCxnSpPr>
          <p:cNvPr id="9" name="Straight Connector 8">
            <a:extLst>
              <a:ext uri="{FF2B5EF4-FFF2-40B4-BE49-F238E27FC236}">
                <a16:creationId xmlns:a16="http://schemas.microsoft.com/office/drawing/2014/main" id="{5C42D4D1-5AF8-4840-A611-E67EED822A5B}"/>
              </a:ext>
            </a:extLst>
          </p:cNvPr>
          <p:cNvCxnSpPr/>
          <p:nvPr userDrawn="1"/>
        </p:nvCxnSpPr>
        <p:spPr>
          <a:xfrm>
            <a:off x="379379" y="6400800"/>
            <a:ext cx="9286875"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26016581"/>
      </p:ext>
    </p:extLst>
  </p:cSld>
  <p:clrMapOvr>
    <a:masterClrMapping/>
  </p:clrMapOvr>
  <p:extLst>
    <p:ext uri="{DCECCB84-F9BA-43D5-87BE-67443E8EF086}">
      <p15:sldGuideLst xmlns:p15="http://schemas.microsoft.com/office/powerpoint/2012/main">
        <p15:guide id="2" pos="527" userDrawn="1">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425CA9F-967F-1545-8E32-09F4DB0F04F6}"/>
              </a:ext>
            </a:extLst>
          </p:cNvPr>
          <p:cNvCxnSpPr>
            <a:cxnSpLocks/>
          </p:cNvCxnSpPr>
          <p:nvPr userDrawn="1"/>
        </p:nvCxnSpPr>
        <p:spPr>
          <a:xfrm flipV="1">
            <a:off x="848637" y="777126"/>
            <a:ext cx="8208727" cy="8670"/>
          </a:xfrm>
          <a:prstGeom prst="line">
            <a:avLst/>
          </a:prstGeom>
          <a:ln w="38100">
            <a:solidFill>
              <a:schemeClr val="tx2">
                <a:lumMod val="20000"/>
                <a:lumOff val="80000"/>
              </a:schemeClr>
            </a:solidFill>
          </a:ln>
        </p:spPr>
        <p:style>
          <a:lnRef idx="1">
            <a:schemeClr val="dk1"/>
          </a:lnRef>
          <a:fillRef idx="0">
            <a:schemeClr val="dk1"/>
          </a:fillRef>
          <a:effectRef idx="0">
            <a:schemeClr val="dk1"/>
          </a:effectRef>
          <a:fontRef idx="minor">
            <a:schemeClr val="tx1"/>
          </a:fontRef>
        </p:style>
      </p:cxnSp>
      <p:sp>
        <p:nvSpPr>
          <p:cNvPr id="15" name="Title 1">
            <a:extLst>
              <a:ext uri="{FF2B5EF4-FFF2-40B4-BE49-F238E27FC236}">
                <a16:creationId xmlns:a16="http://schemas.microsoft.com/office/drawing/2014/main" id="{69DD4EBD-237B-7245-A9C2-A37674E23EEF}"/>
              </a:ext>
            </a:extLst>
          </p:cNvPr>
          <p:cNvSpPr>
            <a:spLocks noGrp="1"/>
          </p:cNvSpPr>
          <p:nvPr>
            <p:ph type="title"/>
          </p:nvPr>
        </p:nvSpPr>
        <p:spPr>
          <a:xfrm>
            <a:off x="835819" y="385609"/>
            <a:ext cx="6346031" cy="645284"/>
          </a:xfrm>
          <a:prstGeom prst="rect">
            <a:avLst/>
          </a:prstGeom>
        </p:spPr>
        <p:txBody>
          <a:bodyPr lIns="0" tIns="0" rIns="0" bIns="0" anchor="t"/>
          <a:lstStyle>
            <a:lvl1pPr>
              <a:defRPr sz="2000">
                <a:latin typeface="Times New Roman" panose="02020603050405020304" pitchFamily="18" charset="0"/>
                <a:ea typeface="Roboto Condensed" panose="02000000000000000000" pitchFamily="2"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681577982"/>
      </p:ext>
    </p:extLst>
  </p:cSld>
  <p:clrMapOvr>
    <a:masterClrMapping/>
  </p:clrMapOvr>
  <p:extLst>
    <p:ext uri="{DCECCB84-F9BA-43D5-87BE-67443E8EF086}">
      <p15:sldGuideLst xmlns:p15="http://schemas.microsoft.com/office/powerpoint/2012/main">
        <p15:guide id="2" pos="527" userDrawn="1">
          <p15:clr>
            <a:srgbClr val="FBAE40"/>
          </p15:clr>
        </p15:guide>
        <p15:guide id="4" orient="horz" pos="115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A6D65B-10A2-D743-9FFA-D14B8696F310}"/>
              </a:ext>
              <a:ext uri="{C183D7F6-B498-43B3-948B-1728B52AA6E4}">
                <adec:decorative xmlns:adec="http://schemas.microsoft.com/office/drawing/2017/decorative" val="1"/>
              </a:ext>
            </a:extLst>
          </p:cNvPr>
          <p:cNvSpPr>
            <a:spLocks/>
          </p:cNvSpPr>
          <p:nvPr userDrawn="1"/>
        </p:nvSpPr>
        <p:spPr bwMode="auto">
          <a:xfrm>
            <a:off x="1" y="-6836"/>
            <a:ext cx="9066563" cy="5824847"/>
          </a:xfrm>
          <a:prstGeom prst="rect">
            <a:avLst/>
          </a:prstGeom>
          <a:solidFill>
            <a:schemeClr val="accent1"/>
          </a:solidFill>
          <a:ln>
            <a:noFill/>
          </a:ln>
        </p:spPr>
        <p:txBody>
          <a:bodyPr rot="0" vert="horz" wrap="square" lIns="74295" tIns="37148" rIns="74295" bIns="37148" anchor="t" anchorCtr="0" upright="1">
            <a:noAutofit/>
          </a:bodyPr>
          <a:lstStyle/>
          <a:p>
            <a:endParaRPr lang="en-US" sz="1463">
              <a:latin typeface="Times New Roman" panose="02020603050405020304" pitchFamily="18" charset="0"/>
              <a:cs typeface="Times New Roman" panose="02020603050405020304" pitchFamily="18" charset="0"/>
            </a:endParaRPr>
          </a:p>
        </p:txBody>
      </p:sp>
      <p:sp>
        <p:nvSpPr>
          <p:cNvPr id="10" name="Chart Placeholder 3">
            <a:extLst>
              <a:ext uri="{FF2B5EF4-FFF2-40B4-BE49-F238E27FC236}">
                <a16:creationId xmlns:a16="http://schemas.microsoft.com/office/drawing/2014/main" id="{FCB9F5CF-0F1D-284B-B997-AC308FED47B9}"/>
              </a:ext>
            </a:extLst>
          </p:cNvPr>
          <p:cNvSpPr>
            <a:spLocks noGrp="1"/>
          </p:cNvSpPr>
          <p:nvPr>
            <p:ph type="chart" sz="quarter" idx="11"/>
          </p:nvPr>
        </p:nvSpPr>
        <p:spPr>
          <a:xfrm>
            <a:off x="772968" y="2286000"/>
            <a:ext cx="7430438" cy="3164926"/>
          </a:xfrm>
          <a:prstGeom prst="rect">
            <a:avLst/>
          </a:prstGeom>
        </p:spPr>
        <p:txBody>
          <a:bodyPr/>
          <a:lstStyle>
            <a:lvl1pPr>
              <a:defRPr sz="2000">
                <a:latin typeface="Times New Roman" panose="02020603050405020304" pitchFamily="18" charset="0"/>
                <a:ea typeface="Roboto" panose="02000000000000000000" pitchFamily="2" charset="0"/>
                <a:cs typeface="Times New Roman" panose="02020603050405020304" pitchFamily="18" charset="0"/>
              </a:defRPr>
            </a:lvl1pPr>
          </a:lstStyle>
          <a:p>
            <a:r>
              <a:rPr lang="en-US" dirty="0"/>
              <a:t>Click icon to add chart</a:t>
            </a:r>
          </a:p>
        </p:txBody>
      </p:sp>
      <p:sp>
        <p:nvSpPr>
          <p:cNvPr id="11" name="Title 1">
            <a:extLst>
              <a:ext uri="{FF2B5EF4-FFF2-40B4-BE49-F238E27FC236}">
                <a16:creationId xmlns:a16="http://schemas.microsoft.com/office/drawing/2014/main" id="{A5652B48-7CDD-5645-B29B-54727CA5FFDF}"/>
              </a:ext>
            </a:extLst>
          </p:cNvPr>
          <p:cNvSpPr>
            <a:spLocks noGrp="1"/>
          </p:cNvSpPr>
          <p:nvPr>
            <p:ph type="title"/>
          </p:nvPr>
        </p:nvSpPr>
        <p:spPr>
          <a:xfrm>
            <a:off x="835819" y="999068"/>
            <a:ext cx="6346031" cy="645284"/>
          </a:xfrm>
          <a:prstGeom prst="rect">
            <a:avLst/>
          </a:prstGeom>
        </p:spPr>
        <p:txBody>
          <a:bodyPr lIns="0" tIns="0" rIns="0" bIns="0" anchor="b"/>
          <a:lstStyle>
            <a:lvl1pPr>
              <a:defRPr sz="2800">
                <a:latin typeface="Times New Roman" panose="02020603050405020304" pitchFamily="18" charset="0"/>
                <a:ea typeface="Roboto Condensed" panose="02000000000000000000" pitchFamily="2" charset="0"/>
                <a:cs typeface="Times New Roman" panose="02020603050405020304" pitchFamily="18" charset="0"/>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0C0F4C76-2690-7448-8D03-9692C2BB1016}"/>
              </a:ext>
            </a:extLst>
          </p:cNvPr>
          <p:cNvCxnSpPr>
            <a:cxnSpLocks/>
          </p:cNvCxnSpPr>
          <p:nvPr userDrawn="1"/>
        </p:nvCxnSpPr>
        <p:spPr>
          <a:xfrm>
            <a:off x="839437" y="1871272"/>
            <a:ext cx="8227126" cy="0"/>
          </a:xfrm>
          <a:prstGeom prst="line">
            <a:avLst/>
          </a:prstGeom>
          <a:ln w="38100">
            <a:solidFill>
              <a:schemeClr val="tx2">
                <a:lumMod val="20000"/>
                <a:lumOff val="80000"/>
              </a:schemeClr>
            </a:solidFill>
          </a:ln>
        </p:spPr>
        <p:style>
          <a:lnRef idx="1">
            <a:schemeClr val="dk1"/>
          </a:lnRef>
          <a:fillRef idx="0">
            <a:schemeClr val="dk1"/>
          </a:fillRef>
          <a:effectRef idx="0">
            <a:schemeClr val="dk1"/>
          </a:effectRef>
          <a:fontRef idx="minor">
            <a:schemeClr val="tx1"/>
          </a:fontRef>
        </p:style>
      </p:cxnSp>
      <p:sp>
        <p:nvSpPr>
          <p:cNvPr id="6" name="Footer Placeholder 5">
            <a:extLst>
              <a:ext uri="{FF2B5EF4-FFF2-40B4-BE49-F238E27FC236}">
                <a16:creationId xmlns:a16="http://schemas.microsoft.com/office/drawing/2014/main" id="{EC6281DE-BBF4-4AA1-B110-DC418232A013}"/>
              </a:ext>
            </a:extLst>
          </p:cNvPr>
          <p:cNvSpPr>
            <a:spLocks noGrp="1"/>
          </p:cNvSpPr>
          <p:nvPr>
            <p:ph type="ftr" sz="quarter" idx="13"/>
          </p:nvPr>
        </p:nvSpPr>
        <p:spPr>
          <a:xfrm>
            <a:off x="5040216" y="6525797"/>
            <a:ext cx="4026347" cy="192608"/>
          </a:xfrm>
        </p:spPr>
        <p:txBody>
          <a:bodyPr/>
          <a:lstStyle>
            <a:lvl1pPr>
              <a:defRPr>
                <a:latin typeface="Times New Roman" panose="02020603050405020304" pitchFamily="18" charset="0"/>
                <a:cs typeface="Times New Roman" panose="02020603050405020304" pitchFamily="18" charset="0"/>
              </a:defRPr>
            </a:lvl1pPr>
          </a:lstStyle>
          <a:p>
            <a:pPr algn="r"/>
            <a:r>
              <a:rPr lang="en-US" b="0">
                <a:ea typeface="Roboto" panose="02000000000000000000" pitchFamily="2" charset="0"/>
              </a:rPr>
              <a:t>Thuyết minh phương án website </a:t>
            </a:r>
            <a:r>
              <a:rPr lang="en-US">
                <a:ea typeface="Roboto" panose="02000000000000000000" pitchFamily="2" charset="0"/>
              </a:rPr>
              <a:t>THƯ VIỆN CÔNG AN NHÂN DÂN</a:t>
            </a:r>
          </a:p>
        </p:txBody>
      </p:sp>
      <p:sp>
        <p:nvSpPr>
          <p:cNvPr id="7" name="Slide Number Placeholder 6">
            <a:extLst>
              <a:ext uri="{FF2B5EF4-FFF2-40B4-BE49-F238E27FC236}">
                <a16:creationId xmlns:a16="http://schemas.microsoft.com/office/drawing/2014/main" id="{7839333A-6926-414D-9C9D-B62395A38A86}"/>
              </a:ext>
            </a:extLst>
          </p:cNvPr>
          <p:cNvSpPr>
            <a:spLocks noGrp="1"/>
          </p:cNvSpPr>
          <p:nvPr>
            <p:ph type="sldNum" sz="quarter" idx="14"/>
          </p:nvPr>
        </p:nvSpPr>
        <p:spPr/>
        <p:txBody>
          <a:bodyPr/>
          <a:lstStyle>
            <a:lvl1pPr>
              <a:defRPr>
                <a:latin typeface="Times New Roman" panose="02020603050405020304" pitchFamily="18" charset="0"/>
                <a:cs typeface="Times New Roman" panose="02020603050405020304" pitchFamily="18" charset="0"/>
              </a:defRPr>
            </a:lvl1pPr>
          </a:lstStyle>
          <a:p>
            <a:fld id="{7782931A-7D25-4B4B-9464-57AE418934A3}" type="slidenum">
              <a:rPr lang="en-US" smtClean="0"/>
              <a:pPr/>
              <a:t>‹#›</a:t>
            </a:fld>
            <a:endParaRPr lang="en-US"/>
          </a:p>
        </p:txBody>
      </p:sp>
      <p:cxnSp>
        <p:nvCxnSpPr>
          <p:cNvPr id="9" name="Straight Connector 8">
            <a:extLst>
              <a:ext uri="{FF2B5EF4-FFF2-40B4-BE49-F238E27FC236}">
                <a16:creationId xmlns:a16="http://schemas.microsoft.com/office/drawing/2014/main" id="{D4FC8F40-45A4-F943-8C04-DC0930AB8228}"/>
              </a:ext>
            </a:extLst>
          </p:cNvPr>
          <p:cNvCxnSpPr/>
          <p:nvPr userDrawn="1"/>
        </p:nvCxnSpPr>
        <p:spPr>
          <a:xfrm>
            <a:off x="379379" y="6400800"/>
            <a:ext cx="9286875"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53965856"/>
      </p:ext>
    </p:extLst>
  </p:cSld>
  <p:clrMapOvr>
    <a:masterClrMapping/>
  </p:clrMapOvr>
  <p:extLst>
    <p:ext uri="{DCECCB84-F9BA-43D5-87BE-67443E8EF086}">
      <p15:sldGuideLst xmlns:p15="http://schemas.microsoft.com/office/powerpoint/2012/main">
        <p15:guide id="2" pos="527" userDrawn="1">
          <p15:clr>
            <a:srgbClr val="FBAE40"/>
          </p15:clr>
        </p15:guide>
        <p15:guide id="4" orient="horz" pos="1152" userDrawn="1">
          <p15:clr>
            <a:srgbClr val="FBAE40"/>
          </p15:clr>
        </p15:guide>
        <p15:guide id="5" orient="horz" pos="1440" userDrawn="1">
          <p15:clr>
            <a:srgbClr val="FBAE40"/>
          </p15:clr>
        </p15:guide>
        <p15:guide id="6" pos="5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55E5B9-5A63-2D46-8653-3FD1F538F58A}"/>
              </a:ext>
              <a:ext uri="{C183D7F6-B498-43B3-948B-1728B52AA6E4}">
                <adec:decorative xmlns:adec="http://schemas.microsoft.com/office/drawing/2017/decorative" val="1"/>
              </a:ext>
            </a:extLst>
          </p:cNvPr>
          <p:cNvSpPr>
            <a:spLocks/>
          </p:cNvSpPr>
          <p:nvPr userDrawn="1"/>
        </p:nvSpPr>
        <p:spPr bwMode="auto">
          <a:xfrm>
            <a:off x="1" y="4454"/>
            <a:ext cx="9066563" cy="5824847"/>
          </a:xfrm>
          <a:prstGeom prst="rect">
            <a:avLst/>
          </a:prstGeom>
          <a:solidFill>
            <a:schemeClr val="accent2"/>
          </a:solidFill>
          <a:ln>
            <a:noFill/>
          </a:ln>
        </p:spPr>
        <p:txBody>
          <a:bodyPr rot="0" vert="horz" wrap="square" lIns="74295" tIns="37148" rIns="74295" bIns="37148" anchor="t" anchorCtr="0" upright="1">
            <a:noAutofit/>
          </a:bodyPr>
          <a:lstStyle/>
          <a:p>
            <a:endParaRPr lang="en-US" sz="1463">
              <a:latin typeface="Times New Roman" panose="02020603050405020304" pitchFamily="18" charset="0"/>
              <a:cs typeface="Times New Roman" panose="02020603050405020304" pitchFamily="18" charset="0"/>
            </a:endParaRPr>
          </a:p>
        </p:txBody>
      </p:sp>
      <p:sp>
        <p:nvSpPr>
          <p:cNvPr id="3" name="Table Placeholder 2">
            <a:extLst>
              <a:ext uri="{FF2B5EF4-FFF2-40B4-BE49-F238E27FC236}">
                <a16:creationId xmlns:a16="http://schemas.microsoft.com/office/drawing/2014/main" id="{03FB492B-801F-1741-BD1B-89F9C6BFF0EC}"/>
              </a:ext>
            </a:extLst>
          </p:cNvPr>
          <p:cNvSpPr>
            <a:spLocks noGrp="1"/>
          </p:cNvSpPr>
          <p:nvPr>
            <p:ph type="tbl" sz="quarter" idx="10"/>
          </p:nvPr>
        </p:nvSpPr>
        <p:spPr>
          <a:xfrm>
            <a:off x="835819" y="2423161"/>
            <a:ext cx="7367588" cy="2227404"/>
          </a:xfrm>
          <a:prstGeom prst="rect">
            <a:avLst/>
          </a:prstGeom>
        </p:spPr>
        <p:txBody>
          <a:bodyPr/>
          <a:lstStyle>
            <a:lvl1pPr>
              <a:defRPr sz="2000">
                <a:latin typeface="Times New Roman" panose="02020603050405020304" pitchFamily="18" charset="0"/>
                <a:ea typeface="Roboto" panose="02000000000000000000" pitchFamily="2" charset="0"/>
                <a:cs typeface="Times New Roman" panose="02020603050405020304" pitchFamily="18" charset="0"/>
              </a:defRPr>
            </a:lvl1pPr>
          </a:lstStyle>
          <a:p>
            <a:r>
              <a:rPr lang="en-US"/>
              <a:t>Click icon to add table</a:t>
            </a:r>
          </a:p>
        </p:txBody>
      </p:sp>
      <p:sp>
        <p:nvSpPr>
          <p:cNvPr id="13" name="Title 1">
            <a:extLst>
              <a:ext uri="{FF2B5EF4-FFF2-40B4-BE49-F238E27FC236}">
                <a16:creationId xmlns:a16="http://schemas.microsoft.com/office/drawing/2014/main" id="{774545B3-0290-D848-BDB5-811BC52BD457}"/>
              </a:ext>
            </a:extLst>
          </p:cNvPr>
          <p:cNvSpPr>
            <a:spLocks noGrp="1"/>
          </p:cNvSpPr>
          <p:nvPr>
            <p:ph type="title"/>
          </p:nvPr>
        </p:nvSpPr>
        <p:spPr>
          <a:xfrm>
            <a:off x="835819" y="999068"/>
            <a:ext cx="8203406" cy="645284"/>
          </a:xfrm>
          <a:prstGeom prst="rect">
            <a:avLst/>
          </a:prstGeom>
        </p:spPr>
        <p:txBody>
          <a:bodyPr lIns="0" tIns="0" rIns="0" bIns="0" anchor="b"/>
          <a:lstStyle>
            <a:lvl1pPr>
              <a:defRPr sz="2800">
                <a:latin typeface="Times New Roman" panose="02020603050405020304" pitchFamily="18" charset="0"/>
                <a:ea typeface="Roboto Condensed" panose="02000000000000000000" pitchFamily="2" charset="0"/>
                <a:cs typeface="Times New Roman" panose="02020603050405020304" pitchFamily="18" charset="0"/>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03709460-09E4-854A-889B-491A934DE40F}"/>
              </a:ext>
            </a:extLst>
          </p:cNvPr>
          <p:cNvCxnSpPr>
            <a:cxnSpLocks/>
          </p:cNvCxnSpPr>
          <p:nvPr userDrawn="1"/>
        </p:nvCxnSpPr>
        <p:spPr>
          <a:xfrm>
            <a:off x="839437" y="1871272"/>
            <a:ext cx="8227126" cy="0"/>
          </a:xfrm>
          <a:prstGeom prst="line">
            <a:avLst/>
          </a:prstGeom>
          <a:ln w="38100">
            <a:solidFill>
              <a:schemeClr val="tx2">
                <a:lumMod val="20000"/>
                <a:lumOff val="80000"/>
              </a:schemeClr>
            </a:solidFill>
          </a:ln>
        </p:spPr>
        <p:style>
          <a:lnRef idx="1">
            <a:schemeClr val="dk1"/>
          </a:lnRef>
          <a:fillRef idx="0">
            <a:schemeClr val="dk1"/>
          </a:fillRef>
          <a:effectRef idx="0">
            <a:schemeClr val="dk1"/>
          </a:effectRef>
          <a:fontRef idx="minor">
            <a:schemeClr val="tx1"/>
          </a:fontRef>
        </p:style>
      </p:cxnSp>
      <p:sp>
        <p:nvSpPr>
          <p:cNvPr id="7" name="Footer Placeholder 6">
            <a:extLst>
              <a:ext uri="{FF2B5EF4-FFF2-40B4-BE49-F238E27FC236}">
                <a16:creationId xmlns:a16="http://schemas.microsoft.com/office/drawing/2014/main" id="{98F30C11-6611-47E2-9CF7-8EE77F4CD107}"/>
              </a:ext>
            </a:extLst>
          </p:cNvPr>
          <p:cNvSpPr>
            <a:spLocks noGrp="1"/>
          </p:cNvSpPr>
          <p:nvPr>
            <p:ph type="ftr" sz="quarter" idx="12"/>
          </p:nvPr>
        </p:nvSpPr>
        <p:spPr>
          <a:xfrm>
            <a:off x="5040216" y="6525797"/>
            <a:ext cx="4026347" cy="192608"/>
          </a:xfrm>
        </p:spPr>
        <p:txBody>
          <a:bodyPr/>
          <a:lstStyle>
            <a:lvl1pPr>
              <a:defRPr>
                <a:latin typeface="Times New Roman" panose="02020603050405020304" pitchFamily="18" charset="0"/>
                <a:cs typeface="Times New Roman" panose="02020603050405020304" pitchFamily="18" charset="0"/>
              </a:defRPr>
            </a:lvl1pPr>
          </a:lstStyle>
          <a:p>
            <a:pPr algn="r"/>
            <a:r>
              <a:rPr lang="en-US" b="0">
                <a:ea typeface="Roboto" panose="02000000000000000000" pitchFamily="2" charset="0"/>
              </a:rPr>
              <a:t>Thuyết minh phương án website </a:t>
            </a:r>
            <a:r>
              <a:rPr lang="en-US">
                <a:ea typeface="Roboto" panose="02000000000000000000" pitchFamily="2" charset="0"/>
              </a:rPr>
              <a:t>THƯ VIỆN CÔNG AN NHÂN DÂN</a:t>
            </a:r>
          </a:p>
        </p:txBody>
      </p:sp>
      <p:sp>
        <p:nvSpPr>
          <p:cNvPr id="8" name="Slide Number Placeholder 7">
            <a:extLst>
              <a:ext uri="{FF2B5EF4-FFF2-40B4-BE49-F238E27FC236}">
                <a16:creationId xmlns:a16="http://schemas.microsoft.com/office/drawing/2014/main" id="{5AF710E8-4CE9-4D79-8121-DD559D321EC4}"/>
              </a:ext>
            </a:extLst>
          </p:cNvPr>
          <p:cNvSpPr>
            <a:spLocks noGrp="1"/>
          </p:cNvSpPr>
          <p:nvPr>
            <p:ph type="sldNum" sz="quarter" idx="13"/>
          </p:nvPr>
        </p:nvSpPr>
        <p:spPr/>
        <p:txBody>
          <a:bodyPr/>
          <a:lstStyle>
            <a:lvl1pPr>
              <a:defRPr>
                <a:latin typeface="Times New Roman" panose="02020603050405020304" pitchFamily="18" charset="0"/>
                <a:cs typeface="Times New Roman" panose="02020603050405020304" pitchFamily="18" charset="0"/>
              </a:defRPr>
            </a:lvl1pPr>
          </a:lstStyle>
          <a:p>
            <a:fld id="{7782931A-7D25-4B4B-9464-57AE418934A3}" type="slidenum">
              <a:rPr lang="en-US" smtClean="0"/>
              <a:pPr/>
              <a:t>‹#›</a:t>
            </a:fld>
            <a:endParaRPr lang="en-US"/>
          </a:p>
        </p:txBody>
      </p:sp>
      <p:cxnSp>
        <p:nvCxnSpPr>
          <p:cNvPr id="10" name="Straight Connector 9">
            <a:extLst>
              <a:ext uri="{FF2B5EF4-FFF2-40B4-BE49-F238E27FC236}">
                <a16:creationId xmlns:a16="http://schemas.microsoft.com/office/drawing/2014/main" id="{F8328E74-703D-3144-AD61-687BD6759642}"/>
              </a:ext>
            </a:extLst>
          </p:cNvPr>
          <p:cNvCxnSpPr/>
          <p:nvPr userDrawn="1"/>
        </p:nvCxnSpPr>
        <p:spPr>
          <a:xfrm>
            <a:off x="379379" y="6400800"/>
            <a:ext cx="9286875"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13503385"/>
      </p:ext>
    </p:extLst>
  </p:cSld>
  <p:clrMapOvr>
    <a:masterClrMapping/>
  </p:clrMapOvr>
  <p:extLst>
    <p:ext uri="{DCECCB84-F9BA-43D5-87BE-67443E8EF086}">
      <p15:sldGuideLst xmlns:p15="http://schemas.microsoft.com/office/powerpoint/2012/main">
        <p15:guide id="2" pos="527" userDrawn="1">
          <p15:clr>
            <a:srgbClr val="FBAE40"/>
          </p15:clr>
        </p15:guide>
        <p15:guide id="4" orient="horz" pos="1152" userDrawn="1">
          <p15:clr>
            <a:srgbClr val="FBAE40"/>
          </p15:clr>
        </p15:guide>
        <p15:guide id="5" orient="horz" pos="1440" userDrawn="1">
          <p15:clr>
            <a:srgbClr val="FBAE40"/>
          </p15:clr>
        </p15:guide>
        <p15:guide id="6" pos="51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A99595-F780-594B-8C36-E4E5AF5E1CD5}"/>
              </a:ext>
              <a:ext uri="{C183D7F6-B498-43B3-948B-1728B52AA6E4}">
                <adec:decorative xmlns:adec="http://schemas.microsoft.com/office/drawing/2017/decorative" val="1"/>
              </a:ext>
            </a:extLst>
          </p:cNvPr>
          <p:cNvSpPr>
            <a:spLocks/>
          </p:cNvSpPr>
          <p:nvPr userDrawn="1"/>
        </p:nvSpPr>
        <p:spPr bwMode="auto">
          <a:xfrm>
            <a:off x="1" y="-6836"/>
            <a:ext cx="9066563" cy="5824847"/>
          </a:xfrm>
          <a:prstGeom prst="rect">
            <a:avLst/>
          </a:prstGeom>
          <a:solidFill>
            <a:schemeClr val="accent1"/>
          </a:solidFill>
          <a:ln>
            <a:noFill/>
          </a:ln>
        </p:spPr>
        <p:txBody>
          <a:bodyPr rot="0" vert="horz" wrap="square" lIns="74295" tIns="37148" rIns="74295" bIns="37148" anchor="t" anchorCtr="0" upright="1">
            <a:noAutofit/>
          </a:bodyPr>
          <a:lstStyle/>
          <a:p>
            <a:endParaRPr lang="en-US" sz="1463">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04AFB169-81B7-454B-BE19-407333C86F3B}"/>
              </a:ext>
            </a:extLst>
          </p:cNvPr>
          <p:cNvCxnSpPr>
            <a:cxnSpLocks/>
          </p:cNvCxnSpPr>
          <p:nvPr userDrawn="1"/>
        </p:nvCxnSpPr>
        <p:spPr>
          <a:xfrm>
            <a:off x="1775259" y="1874704"/>
            <a:ext cx="7291304" cy="0"/>
          </a:xfrm>
          <a:prstGeom prst="line">
            <a:avLst/>
          </a:prstGeom>
          <a:ln w="38100">
            <a:solidFill>
              <a:schemeClr val="tx2">
                <a:lumMod val="20000"/>
                <a:lumOff val="80000"/>
              </a:schemeClr>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8BFC26CF-26CC-354C-BB60-AD3E01D575ED}"/>
              </a:ext>
            </a:extLst>
          </p:cNvPr>
          <p:cNvSpPr>
            <a:spLocks noGrp="1"/>
          </p:cNvSpPr>
          <p:nvPr>
            <p:ph type="body" sz="quarter" idx="10"/>
          </p:nvPr>
        </p:nvSpPr>
        <p:spPr>
          <a:xfrm>
            <a:off x="835819" y="2304344"/>
            <a:ext cx="6346031" cy="2989263"/>
          </a:xfrm>
          <a:prstGeom prst="rect">
            <a:avLst/>
          </a:prstGeom>
        </p:spPr>
        <p:txBody>
          <a:bodyPr lIns="0" tIns="0" rIns="0" bIns="0"/>
          <a:lstStyle>
            <a:lvl1pPr marL="0" indent="0">
              <a:lnSpc>
                <a:spcPct val="150000"/>
              </a:lnSpc>
              <a:buNone/>
              <a:defRPr sz="2000">
                <a:latin typeface="Times New Roman" panose="02020603050405020304" pitchFamily="18" charset="0"/>
                <a:cs typeface="Times New Roman" panose="02020603050405020304" pitchFamily="18" charset="0"/>
              </a:defRPr>
            </a:lvl1pPr>
            <a:lvl2pPr marL="371475" indent="0">
              <a:buNone/>
              <a:defRPr/>
            </a:lvl2pPr>
            <a:lvl3pPr marL="742950" indent="0">
              <a:buNone/>
              <a:defRPr/>
            </a:lvl3pPr>
            <a:lvl4pPr marL="1114425" indent="0">
              <a:buNone/>
              <a:defRPr/>
            </a:lvl4pPr>
            <a:lvl5pPr marL="1485900" indent="0">
              <a:buNone/>
              <a:defRPr/>
            </a:lvl5pPr>
          </a:lstStyle>
          <a:p>
            <a:pPr lvl="0"/>
            <a:r>
              <a:rPr lang="en-US" dirty="0"/>
              <a:t>Click to edit Master text styles</a:t>
            </a:r>
          </a:p>
        </p:txBody>
      </p:sp>
      <p:sp>
        <p:nvSpPr>
          <p:cNvPr id="2" name="Title 1">
            <a:extLst>
              <a:ext uri="{FF2B5EF4-FFF2-40B4-BE49-F238E27FC236}">
                <a16:creationId xmlns:a16="http://schemas.microsoft.com/office/drawing/2014/main" id="{FBA06611-233D-45FA-A146-AB9D4F4A787C}"/>
              </a:ext>
            </a:extLst>
          </p:cNvPr>
          <p:cNvSpPr>
            <a:spLocks noGrp="1"/>
          </p:cNvSpPr>
          <p:nvPr>
            <p:ph type="title" hasCustomPrompt="1"/>
          </p:nvPr>
        </p:nvSpPr>
        <p:spPr>
          <a:xfrm>
            <a:off x="626864" y="978782"/>
            <a:ext cx="1291365" cy="1325563"/>
          </a:xfrm>
          <a:prstGeom prst="rect">
            <a:avLst/>
          </a:prstGeom>
        </p:spPr>
        <p:txBody>
          <a:bodyPr/>
          <a:lstStyle>
            <a:lvl1pPr>
              <a:defRPr sz="16250">
                <a:latin typeface="Times New Roman" panose="02020603050405020304" pitchFamily="18" charset="0"/>
                <a:cs typeface="Times New Roman" panose="02020603050405020304" pitchFamily="18" charset="0"/>
              </a:defRPr>
            </a:lvl1pPr>
          </a:lstStyle>
          <a:p>
            <a:r>
              <a:rPr lang="en-US" dirty="0"/>
              <a:t>“</a:t>
            </a:r>
          </a:p>
        </p:txBody>
      </p:sp>
      <p:sp>
        <p:nvSpPr>
          <p:cNvPr id="8" name="Footer Placeholder 7">
            <a:extLst>
              <a:ext uri="{FF2B5EF4-FFF2-40B4-BE49-F238E27FC236}">
                <a16:creationId xmlns:a16="http://schemas.microsoft.com/office/drawing/2014/main" id="{63F84EFA-1D77-40D3-B5AC-6652DC26F0ED}"/>
              </a:ext>
            </a:extLst>
          </p:cNvPr>
          <p:cNvSpPr>
            <a:spLocks noGrp="1"/>
          </p:cNvSpPr>
          <p:nvPr>
            <p:ph type="ftr" sz="quarter" idx="12"/>
          </p:nvPr>
        </p:nvSpPr>
        <p:spPr>
          <a:xfrm>
            <a:off x="5040216" y="6525797"/>
            <a:ext cx="4026347" cy="192608"/>
          </a:xfrm>
        </p:spPr>
        <p:txBody>
          <a:bodyPr/>
          <a:lstStyle>
            <a:lvl1pPr>
              <a:defRPr>
                <a:latin typeface="Times New Roman" panose="02020603050405020304" pitchFamily="18" charset="0"/>
                <a:cs typeface="Times New Roman" panose="02020603050405020304" pitchFamily="18" charset="0"/>
              </a:defRPr>
            </a:lvl1pPr>
          </a:lstStyle>
          <a:p>
            <a:pPr algn="r"/>
            <a:r>
              <a:rPr lang="en-US" b="0">
                <a:ea typeface="Roboto" panose="02000000000000000000" pitchFamily="2" charset="0"/>
              </a:rPr>
              <a:t>Thuyết minh phương án website </a:t>
            </a:r>
            <a:r>
              <a:rPr lang="en-US">
                <a:ea typeface="Roboto" panose="02000000000000000000" pitchFamily="2" charset="0"/>
              </a:rPr>
              <a:t>THƯ VIỆN CÔNG AN NHÂN DÂN</a:t>
            </a:r>
          </a:p>
        </p:txBody>
      </p:sp>
      <p:sp>
        <p:nvSpPr>
          <p:cNvPr id="11" name="Slide Number Placeholder 10">
            <a:extLst>
              <a:ext uri="{FF2B5EF4-FFF2-40B4-BE49-F238E27FC236}">
                <a16:creationId xmlns:a16="http://schemas.microsoft.com/office/drawing/2014/main" id="{713CA07C-1BC2-4B16-8557-27C373CFCE9C}"/>
              </a:ext>
            </a:extLst>
          </p:cNvPr>
          <p:cNvSpPr>
            <a:spLocks noGrp="1"/>
          </p:cNvSpPr>
          <p:nvPr>
            <p:ph type="sldNum" sz="quarter" idx="13"/>
          </p:nvPr>
        </p:nvSpPr>
        <p:spPr/>
        <p:txBody>
          <a:bodyPr/>
          <a:lstStyle>
            <a:lvl1pPr>
              <a:defRPr>
                <a:latin typeface="Times New Roman" panose="02020603050405020304" pitchFamily="18" charset="0"/>
                <a:cs typeface="Times New Roman" panose="02020603050405020304" pitchFamily="18" charset="0"/>
              </a:defRPr>
            </a:lvl1pPr>
          </a:lstStyle>
          <a:p>
            <a:fld id="{7782931A-7D25-4B4B-9464-57AE418934A3}" type="slidenum">
              <a:rPr lang="en-US" smtClean="0"/>
              <a:pPr/>
              <a:t>‹#›</a:t>
            </a:fld>
            <a:endParaRPr lang="en-US"/>
          </a:p>
        </p:txBody>
      </p:sp>
    </p:spTree>
    <p:extLst>
      <p:ext uri="{BB962C8B-B14F-4D97-AF65-F5344CB8AC3E}">
        <p14:creationId xmlns:p14="http://schemas.microsoft.com/office/powerpoint/2010/main" val="1226144542"/>
      </p:ext>
    </p:extLst>
  </p:cSld>
  <p:clrMapOvr>
    <a:masterClrMapping/>
  </p:clrMapOvr>
  <p:extLst>
    <p:ext uri="{DCECCB84-F9BA-43D5-87BE-67443E8EF086}">
      <p15:sldGuideLst xmlns:p15="http://schemas.microsoft.com/office/powerpoint/2012/main">
        <p15:guide id="2" pos="527" userDrawn="1">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EFAD8BFA-14F6-F54A-AB64-29F9F7616A7D}"/>
              </a:ext>
            </a:extLst>
          </p:cNvPr>
          <p:cNvCxnSpPr>
            <a:cxnSpLocks/>
          </p:cNvCxnSpPr>
          <p:nvPr userDrawn="1"/>
        </p:nvCxnSpPr>
        <p:spPr>
          <a:xfrm>
            <a:off x="839437" y="1220671"/>
            <a:ext cx="8227126" cy="0"/>
          </a:xfrm>
          <a:prstGeom prst="line">
            <a:avLst/>
          </a:prstGeom>
          <a:ln w="38100">
            <a:solidFill>
              <a:schemeClr val="tx2">
                <a:lumMod val="20000"/>
                <a:lumOff val="80000"/>
              </a:schemeClr>
            </a:solidFill>
          </a:ln>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15B9E731-6B9B-024E-9360-F9F34CC6638B}"/>
              </a:ext>
            </a:extLst>
          </p:cNvPr>
          <p:cNvSpPr>
            <a:spLocks noGrp="1"/>
          </p:cNvSpPr>
          <p:nvPr>
            <p:ph type="body" sz="quarter" idx="10"/>
          </p:nvPr>
        </p:nvSpPr>
        <p:spPr>
          <a:xfrm>
            <a:off x="835819" y="4313437"/>
            <a:ext cx="1485900" cy="401220"/>
          </a:xfrm>
          <a:prstGeom prst="rect">
            <a:avLst/>
          </a:prstGeom>
        </p:spPr>
        <p:txBody>
          <a:bodyPr lIns="0" tIns="0" rIns="0" bIns="0"/>
          <a:lstStyle>
            <a:lvl1pPr marL="0" indent="0">
              <a:buNone/>
              <a:defRPr sz="1400" b="1">
                <a:latin typeface="Times New Roman" panose="02020603050405020304" pitchFamily="18" charset="0"/>
                <a:ea typeface="Roboto Condensed" panose="02000000000000000000" pitchFamily="2" charset="0"/>
                <a:cs typeface="Times New Roman" panose="02020603050405020304" pitchFamily="18" charset="0"/>
              </a:defRPr>
            </a:lvl1pPr>
            <a:lvl2pPr marL="371475" indent="0">
              <a:buNone/>
              <a:defRPr sz="1300"/>
            </a:lvl2pPr>
            <a:lvl3pPr marL="742950" indent="0">
              <a:buNone/>
              <a:defRPr/>
            </a:lvl3pPr>
            <a:lvl4pPr marL="1114425" indent="0">
              <a:buNone/>
              <a:defRPr/>
            </a:lvl4pPr>
            <a:lvl5pPr marL="1485900" indent="0">
              <a:buNone/>
              <a:defRPr/>
            </a:lvl5pPr>
          </a:lstStyle>
          <a:p>
            <a:pPr lvl="0"/>
            <a:r>
              <a:rPr lang="en-US"/>
              <a:t>Click to edit Master text styles</a:t>
            </a:r>
          </a:p>
        </p:txBody>
      </p:sp>
      <p:sp>
        <p:nvSpPr>
          <p:cNvPr id="30" name="Text Placeholder 4">
            <a:extLst>
              <a:ext uri="{FF2B5EF4-FFF2-40B4-BE49-F238E27FC236}">
                <a16:creationId xmlns:a16="http://schemas.microsoft.com/office/drawing/2014/main" id="{FD3D9C96-2F42-E545-BD97-AC8568E2F49D}"/>
              </a:ext>
            </a:extLst>
          </p:cNvPr>
          <p:cNvSpPr>
            <a:spLocks noGrp="1"/>
          </p:cNvSpPr>
          <p:nvPr>
            <p:ph type="body" sz="quarter" idx="11"/>
          </p:nvPr>
        </p:nvSpPr>
        <p:spPr>
          <a:xfrm>
            <a:off x="835819" y="4752757"/>
            <a:ext cx="1485900" cy="552450"/>
          </a:xfrm>
          <a:prstGeom prst="rect">
            <a:avLst/>
          </a:prstGeom>
        </p:spPr>
        <p:txBody>
          <a:bodyPr lIns="0" tIns="0" rIns="0" bIns="0"/>
          <a:lstStyle>
            <a:lvl1pPr marL="0" indent="0">
              <a:buNone/>
              <a:defRPr sz="1200" b="0">
                <a:latin typeface="Times New Roman" panose="02020603050405020304" pitchFamily="18" charset="0"/>
                <a:cs typeface="Times New Roman" panose="02020603050405020304" pitchFamily="18" charset="0"/>
              </a:defRPr>
            </a:lvl1pPr>
            <a:lvl2pPr marL="371475" indent="0">
              <a:buNone/>
              <a:defRPr sz="1300"/>
            </a:lvl2pPr>
            <a:lvl3pPr marL="742950" indent="0">
              <a:buNone/>
              <a:defRPr/>
            </a:lvl3pPr>
            <a:lvl4pPr marL="1114425" indent="0">
              <a:buNone/>
              <a:defRPr/>
            </a:lvl4pPr>
            <a:lvl5pPr marL="1485900" indent="0">
              <a:buNone/>
              <a:defRPr/>
            </a:lvl5pPr>
          </a:lstStyle>
          <a:p>
            <a:pPr lvl="0"/>
            <a:r>
              <a:rPr lang="en-US"/>
              <a:t>Click to edit Master text styles</a:t>
            </a:r>
          </a:p>
        </p:txBody>
      </p:sp>
      <p:sp>
        <p:nvSpPr>
          <p:cNvPr id="31" name="Text Placeholder 4">
            <a:extLst>
              <a:ext uri="{FF2B5EF4-FFF2-40B4-BE49-F238E27FC236}">
                <a16:creationId xmlns:a16="http://schemas.microsoft.com/office/drawing/2014/main" id="{892AA37C-BA0F-9C4F-B098-EDFE391C47DB}"/>
              </a:ext>
            </a:extLst>
          </p:cNvPr>
          <p:cNvSpPr>
            <a:spLocks noGrp="1"/>
          </p:cNvSpPr>
          <p:nvPr>
            <p:ph type="body" sz="quarter" idx="12"/>
          </p:nvPr>
        </p:nvSpPr>
        <p:spPr>
          <a:xfrm>
            <a:off x="3074988" y="4332487"/>
            <a:ext cx="1485900" cy="401221"/>
          </a:xfrm>
          <a:prstGeom prst="rect">
            <a:avLst/>
          </a:prstGeom>
        </p:spPr>
        <p:txBody>
          <a:bodyPr lIns="0" tIns="0" rIns="0" bIns="0"/>
          <a:lstStyle>
            <a:lvl1pPr marL="0" indent="0">
              <a:buNone/>
              <a:defRPr sz="1400" b="1">
                <a:latin typeface="Times New Roman" panose="02020603050405020304" pitchFamily="18" charset="0"/>
                <a:ea typeface="Roboto Condensed" panose="02000000000000000000" pitchFamily="2" charset="0"/>
                <a:cs typeface="Times New Roman" panose="02020603050405020304" pitchFamily="18" charset="0"/>
              </a:defRPr>
            </a:lvl1pPr>
            <a:lvl2pPr marL="371475" indent="0">
              <a:buNone/>
              <a:defRPr sz="1300"/>
            </a:lvl2pPr>
            <a:lvl3pPr marL="742950" indent="0">
              <a:buNone/>
              <a:defRPr/>
            </a:lvl3pPr>
            <a:lvl4pPr marL="1114425" indent="0">
              <a:buNone/>
              <a:defRPr/>
            </a:lvl4pPr>
            <a:lvl5pPr marL="1485900" indent="0">
              <a:buNone/>
              <a:defRPr/>
            </a:lvl5pPr>
          </a:lstStyle>
          <a:p>
            <a:pPr lvl="0"/>
            <a:r>
              <a:rPr lang="en-US"/>
              <a:t>Click to edit Master text styles</a:t>
            </a:r>
          </a:p>
        </p:txBody>
      </p:sp>
      <p:sp>
        <p:nvSpPr>
          <p:cNvPr id="32" name="Text Placeholder 4">
            <a:extLst>
              <a:ext uri="{FF2B5EF4-FFF2-40B4-BE49-F238E27FC236}">
                <a16:creationId xmlns:a16="http://schemas.microsoft.com/office/drawing/2014/main" id="{EEAAAC92-F1DA-6847-8D56-1ACCD5E3B0F5}"/>
              </a:ext>
            </a:extLst>
          </p:cNvPr>
          <p:cNvSpPr>
            <a:spLocks noGrp="1"/>
          </p:cNvSpPr>
          <p:nvPr>
            <p:ph type="body" sz="quarter" idx="13"/>
          </p:nvPr>
        </p:nvSpPr>
        <p:spPr>
          <a:xfrm>
            <a:off x="3074988" y="4752757"/>
            <a:ext cx="1485900" cy="552450"/>
          </a:xfrm>
          <a:prstGeom prst="rect">
            <a:avLst/>
          </a:prstGeom>
        </p:spPr>
        <p:txBody>
          <a:bodyPr lIns="0" tIns="0" rIns="0" bIns="0"/>
          <a:lstStyle>
            <a:lvl1pPr marL="0" indent="0">
              <a:buNone/>
              <a:defRPr sz="1200" b="0">
                <a:latin typeface="Times New Roman" panose="02020603050405020304" pitchFamily="18" charset="0"/>
                <a:cs typeface="Times New Roman" panose="02020603050405020304" pitchFamily="18" charset="0"/>
              </a:defRPr>
            </a:lvl1pPr>
            <a:lvl2pPr marL="371475" indent="0">
              <a:buNone/>
              <a:defRPr sz="1300"/>
            </a:lvl2pPr>
            <a:lvl3pPr marL="742950" indent="0">
              <a:buNone/>
              <a:defRPr/>
            </a:lvl3pPr>
            <a:lvl4pPr marL="1114425" indent="0">
              <a:buNone/>
              <a:defRPr/>
            </a:lvl4pPr>
            <a:lvl5pPr marL="1485900" indent="0">
              <a:buNone/>
              <a:defRPr/>
            </a:lvl5pPr>
          </a:lstStyle>
          <a:p>
            <a:pPr lvl="0"/>
            <a:r>
              <a:rPr lang="en-US"/>
              <a:t>Click to edit Master text styles</a:t>
            </a:r>
          </a:p>
        </p:txBody>
      </p:sp>
      <p:sp>
        <p:nvSpPr>
          <p:cNvPr id="33" name="Text Placeholder 4">
            <a:extLst>
              <a:ext uri="{FF2B5EF4-FFF2-40B4-BE49-F238E27FC236}">
                <a16:creationId xmlns:a16="http://schemas.microsoft.com/office/drawing/2014/main" id="{F4E4153D-E2B3-7D4A-8D92-FF6597B2FB5F}"/>
              </a:ext>
            </a:extLst>
          </p:cNvPr>
          <p:cNvSpPr>
            <a:spLocks noGrp="1"/>
          </p:cNvSpPr>
          <p:nvPr>
            <p:ph type="body" sz="quarter" idx="14"/>
          </p:nvPr>
        </p:nvSpPr>
        <p:spPr>
          <a:xfrm>
            <a:off x="5306854" y="4313437"/>
            <a:ext cx="1485900" cy="420271"/>
          </a:xfrm>
          <a:prstGeom prst="rect">
            <a:avLst/>
          </a:prstGeom>
        </p:spPr>
        <p:txBody>
          <a:bodyPr lIns="0" tIns="0" rIns="0" bIns="0"/>
          <a:lstStyle>
            <a:lvl1pPr marL="0" indent="0">
              <a:buNone/>
              <a:defRPr sz="1400" b="1">
                <a:latin typeface="Times New Roman" panose="02020603050405020304" pitchFamily="18" charset="0"/>
                <a:ea typeface="Roboto Condensed" panose="02000000000000000000" pitchFamily="2" charset="0"/>
                <a:cs typeface="Times New Roman" panose="02020603050405020304" pitchFamily="18" charset="0"/>
              </a:defRPr>
            </a:lvl1pPr>
            <a:lvl2pPr marL="371475" indent="0">
              <a:buNone/>
              <a:defRPr sz="1300"/>
            </a:lvl2pPr>
            <a:lvl3pPr marL="742950" indent="0">
              <a:buNone/>
              <a:defRPr/>
            </a:lvl3pPr>
            <a:lvl4pPr marL="1114425" indent="0">
              <a:buNone/>
              <a:defRPr/>
            </a:lvl4pPr>
            <a:lvl5pPr marL="1485900" indent="0">
              <a:buNone/>
              <a:defRPr/>
            </a:lvl5pPr>
          </a:lstStyle>
          <a:p>
            <a:pPr lvl="0"/>
            <a:r>
              <a:rPr lang="en-US"/>
              <a:t>Click to edit Master text styles</a:t>
            </a:r>
          </a:p>
        </p:txBody>
      </p:sp>
      <p:sp>
        <p:nvSpPr>
          <p:cNvPr id="34" name="Text Placeholder 4">
            <a:extLst>
              <a:ext uri="{FF2B5EF4-FFF2-40B4-BE49-F238E27FC236}">
                <a16:creationId xmlns:a16="http://schemas.microsoft.com/office/drawing/2014/main" id="{0D6B703A-5BF6-744F-A3D3-C65E3F8B3B6B}"/>
              </a:ext>
            </a:extLst>
          </p:cNvPr>
          <p:cNvSpPr>
            <a:spLocks noGrp="1"/>
          </p:cNvSpPr>
          <p:nvPr>
            <p:ph type="body" sz="quarter" idx="15"/>
          </p:nvPr>
        </p:nvSpPr>
        <p:spPr>
          <a:xfrm>
            <a:off x="5306854" y="4752758"/>
            <a:ext cx="1485900" cy="552451"/>
          </a:xfrm>
          <a:prstGeom prst="rect">
            <a:avLst/>
          </a:prstGeom>
        </p:spPr>
        <p:txBody>
          <a:bodyPr lIns="0" tIns="0" rIns="0" bIns="0"/>
          <a:lstStyle>
            <a:lvl1pPr marL="0" indent="0">
              <a:buNone/>
              <a:defRPr sz="1200" b="0">
                <a:latin typeface="Times New Roman" panose="02020603050405020304" pitchFamily="18" charset="0"/>
                <a:cs typeface="Times New Roman" panose="02020603050405020304" pitchFamily="18" charset="0"/>
              </a:defRPr>
            </a:lvl1pPr>
            <a:lvl2pPr marL="371475" indent="0">
              <a:buNone/>
              <a:defRPr sz="1300"/>
            </a:lvl2pPr>
            <a:lvl3pPr marL="742950" indent="0">
              <a:buNone/>
              <a:defRPr/>
            </a:lvl3pPr>
            <a:lvl4pPr marL="1114425" indent="0">
              <a:buNone/>
              <a:defRPr/>
            </a:lvl4pPr>
            <a:lvl5pPr marL="1485900" indent="0">
              <a:buNone/>
              <a:defRPr/>
            </a:lvl5pPr>
          </a:lstStyle>
          <a:p>
            <a:pPr lvl="0"/>
            <a:r>
              <a:rPr lang="en-US"/>
              <a:t>Click to edit Master text styles</a:t>
            </a:r>
          </a:p>
        </p:txBody>
      </p:sp>
      <p:sp>
        <p:nvSpPr>
          <p:cNvPr id="35" name="Text Placeholder 4">
            <a:extLst>
              <a:ext uri="{FF2B5EF4-FFF2-40B4-BE49-F238E27FC236}">
                <a16:creationId xmlns:a16="http://schemas.microsoft.com/office/drawing/2014/main" id="{982A9FE5-981A-B340-B8F8-D2DB83C19609}"/>
              </a:ext>
            </a:extLst>
          </p:cNvPr>
          <p:cNvSpPr>
            <a:spLocks noGrp="1"/>
          </p:cNvSpPr>
          <p:nvPr>
            <p:ph type="body" sz="quarter" idx="16"/>
          </p:nvPr>
        </p:nvSpPr>
        <p:spPr>
          <a:xfrm>
            <a:off x="7553325" y="4332487"/>
            <a:ext cx="1485900" cy="420271"/>
          </a:xfrm>
          <a:prstGeom prst="rect">
            <a:avLst/>
          </a:prstGeom>
        </p:spPr>
        <p:txBody>
          <a:bodyPr lIns="0" tIns="0" rIns="0" bIns="0"/>
          <a:lstStyle>
            <a:lvl1pPr marL="0" indent="0">
              <a:buNone/>
              <a:defRPr sz="1400" b="1">
                <a:latin typeface="Times New Roman" panose="02020603050405020304" pitchFamily="18" charset="0"/>
                <a:ea typeface="Roboto Condensed" panose="02000000000000000000" pitchFamily="2" charset="0"/>
                <a:cs typeface="Times New Roman" panose="02020603050405020304" pitchFamily="18" charset="0"/>
              </a:defRPr>
            </a:lvl1pPr>
            <a:lvl2pPr marL="371475" indent="0">
              <a:buNone/>
              <a:defRPr sz="1300"/>
            </a:lvl2pPr>
            <a:lvl3pPr marL="742950" indent="0">
              <a:buNone/>
              <a:defRPr/>
            </a:lvl3pPr>
            <a:lvl4pPr marL="1114425" indent="0">
              <a:buNone/>
              <a:defRPr/>
            </a:lvl4pPr>
            <a:lvl5pPr marL="1485900" indent="0">
              <a:buNone/>
              <a:defRPr/>
            </a:lvl5pPr>
          </a:lstStyle>
          <a:p>
            <a:pPr lvl="0"/>
            <a:r>
              <a:rPr lang="en-US"/>
              <a:t>Click to edit Master text styles</a:t>
            </a:r>
          </a:p>
        </p:txBody>
      </p:sp>
      <p:sp>
        <p:nvSpPr>
          <p:cNvPr id="36" name="Text Placeholder 4">
            <a:extLst>
              <a:ext uri="{FF2B5EF4-FFF2-40B4-BE49-F238E27FC236}">
                <a16:creationId xmlns:a16="http://schemas.microsoft.com/office/drawing/2014/main" id="{594B2391-B4C8-5542-8285-39BAD874EC11}"/>
              </a:ext>
            </a:extLst>
          </p:cNvPr>
          <p:cNvSpPr>
            <a:spLocks noGrp="1"/>
          </p:cNvSpPr>
          <p:nvPr>
            <p:ph type="body" sz="quarter" idx="17"/>
          </p:nvPr>
        </p:nvSpPr>
        <p:spPr>
          <a:xfrm>
            <a:off x="7553325" y="4752758"/>
            <a:ext cx="1485900" cy="552451"/>
          </a:xfrm>
          <a:prstGeom prst="rect">
            <a:avLst/>
          </a:prstGeom>
        </p:spPr>
        <p:txBody>
          <a:bodyPr lIns="0" tIns="0" rIns="0" bIns="0"/>
          <a:lstStyle>
            <a:lvl1pPr marL="0" indent="0">
              <a:buNone/>
              <a:defRPr sz="1200" b="0">
                <a:latin typeface="Times New Roman" panose="02020603050405020304" pitchFamily="18" charset="0"/>
                <a:cs typeface="Times New Roman" panose="02020603050405020304" pitchFamily="18" charset="0"/>
              </a:defRPr>
            </a:lvl1pPr>
            <a:lvl2pPr marL="371475" indent="0">
              <a:buNone/>
              <a:defRPr sz="1300"/>
            </a:lvl2pPr>
            <a:lvl3pPr marL="742950" indent="0">
              <a:buNone/>
              <a:defRPr/>
            </a:lvl3pPr>
            <a:lvl4pPr marL="1114425" indent="0">
              <a:buNone/>
              <a:defRPr/>
            </a:lvl4pPr>
            <a:lvl5pPr marL="1485900" indent="0">
              <a:buNone/>
              <a:defRPr/>
            </a:lvl5pPr>
          </a:lstStyle>
          <a:p>
            <a:pPr lvl="0"/>
            <a:r>
              <a:rPr lang="en-US"/>
              <a:t>Click to edit Master text styles</a:t>
            </a:r>
          </a:p>
        </p:txBody>
      </p:sp>
      <p:sp>
        <p:nvSpPr>
          <p:cNvPr id="37" name="Picture Placeholder 25">
            <a:extLst>
              <a:ext uri="{FF2B5EF4-FFF2-40B4-BE49-F238E27FC236}">
                <a16:creationId xmlns:a16="http://schemas.microsoft.com/office/drawing/2014/main" id="{A2D87BC1-884E-CD4E-BABF-B7AF4DF7869E}"/>
              </a:ext>
            </a:extLst>
          </p:cNvPr>
          <p:cNvSpPr>
            <a:spLocks noGrp="1"/>
          </p:cNvSpPr>
          <p:nvPr>
            <p:ph type="pic" sz="quarter" idx="18"/>
          </p:nvPr>
        </p:nvSpPr>
        <p:spPr>
          <a:xfrm>
            <a:off x="835819" y="2308936"/>
            <a:ext cx="1485900" cy="1831590"/>
          </a:xfrm>
          <a:prstGeom prst="rect">
            <a:avLst/>
          </a:prstGeom>
        </p:spPr>
        <p:txBody>
          <a:bodyPr/>
          <a:lstStyle>
            <a:lvl1pPr>
              <a:defRPr sz="1600">
                <a:latin typeface="Times New Roman" panose="02020603050405020304" pitchFamily="18" charset="0"/>
                <a:cs typeface="Times New Roman" panose="02020603050405020304" pitchFamily="18" charset="0"/>
              </a:defRPr>
            </a:lvl1pPr>
          </a:lstStyle>
          <a:p>
            <a:r>
              <a:rPr lang="en-US"/>
              <a:t>Click icon to add picture</a:t>
            </a:r>
          </a:p>
        </p:txBody>
      </p:sp>
      <p:sp>
        <p:nvSpPr>
          <p:cNvPr id="38" name="Picture Placeholder 25">
            <a:extLst>
              <a:ext uri="{FF2B5EF4-FFF2-40B4-BE49-F238E27FC236}">
                <a16:creationId xmlns:a16="http://schemas.microsoft.com/office/drawing/2014/main" id="{DB0763B3-E65F-8A47-AA7C-C9A56C50600F}"/>
              </a:ext>
            </a:extLst>
          </p:cNvPr>
          <p:cNvSpPr>
            <a:spLocks noGrp="1"/>
          </p:cNvSpPr>
          <p:nvPr>
            <p:ph type="pic" sz="quarter" idx="19"/>
          </p:nvPr>
        </p:nvSpPr>
        <p:spPr>
          <a:xfrm>
            <a:off x="3074988" y="2308936"/>
            <a:ext cx="1485900" cy="1831590"/>
          </a:xfrm>
          <a:prstGeom prst="rect">
            <a:avLst/>
          </a:prstGeom>
        </p:spPr>
        <p:txBody>
          <a:bodyPr/>
          <a:lstStyle>
            <a:lvl1pPr>
              <a:defRPr sz="1600">
                <a:latin typeface="Times New Roman" panose="02020603050405020304" pitchFamily="18" charset="0"/>
                <a:cs typeface="Times New Roman" panose="02020603050405020304" pitchFamily="18" charset="0"/>
              </a:defRPr>
            </a:lvl1pPr>
          </a:lstStyle>
          <a:p>
            <a:r>
              <a:rPr lang="en-US"/>
              <a:t>Click icon to add picture</a:t>
            </a:r>
          </a:p>
        </p:txBody>
      </p:sp>
      <p:sp>
        <p:nvSpPr>
          <p:cNvPr id="39" name="Picture Placeholder 25">
            <a:extLst>
              <a:ext uri="{FF2B5EF4-FFF2-40B4-BE49-F238E27FC236}">
                <a16:creationId xmlns:a16="http://schemas.microsoft.com/office/drawing/2014/main" id="{1E0F47CF-6DE7-F745-B9D8-55421009AF4E}"/>
              </a:ext>
            </a:extLst>
          </p:cNvPr>
          <p:cNvSpPr>
            <a:spLocks noGrp="1"/>
          </p:cNvSpPr>
          <p:nvPr>
            <p:ph type="pic" sz="quarter" idx="20"/>
          </p:nvPr>
        </p:nvSpPr>
        <p:spPr>
          <a:xfrm>
            <a:off x="5314156" y="2308936"/>
            <a:ext cx="1485900" cy="1831590"/>
          </a:xfrm>
          <a:prstGeom prst="rect">
            <a:avLst/>
          </a:prstGeom>
        </p:spPr>
        <p:txBody>
          <a:bodyPr/>
          <a:lstStyle>
            <a:lvl1pPr>
              <a:defRPr sz="1600">
                <a:latin typeface="Times New Roman" panose="02020603050405020304" pitchFamily="18" charset="0"/>
                <a:cs typeface="Times New Roman" panose="02020603050405020304" pitchFamily="18" charset="0"/>
              </a:defRPr>
            </a:lvl1pPr>
          </a:lstStyle>
          <a:p>
            <a:r>
              <a:rPr lang="en-US"/>
              <a:t>Click icon to add picture</a:t>
            </a:r>
          </a:p>
        </p:txBody>
      </p:sp>
      <p:sp>
        <p:nvSpPr>
          <p:cNvPr id="40" name="Picture Placeholder 25">
            <a:extLst>
              <a:ext uri="{FF2B5EF4-FFF2-40B4-BE49-F238E27FC236}">
                <a16:creationId xmlns:a16="http://schemas.microsoft.com/office/drawing/2014/main" id="{B4621956-6AB4-E346-8900-9AE2A51ADBC5}"/>
              </a:ext>
            </a:extLst>
          </p:cNvPr>
          <p:cNvSpPr>
            <a:spLocks noGrp="1"/>
          </p:cNvSpPr>
          <p:nvPr>
            <p:ph type="pic" sz="quarter" idx="21"/>
          </p:nvPr>
        </p:nvSpPr>
        <p:spPr>
          <a:xfrm>
            <a:off x="7553325" y="2314278"/>
            <a:ext cx="1485900" cy="1831590"/>
          </a:xfrm>
          <a:prstGeom prst="rect">
            <a:avLst/>
          </a:prstGeom>
        </p:spPr>
        <p:txBody>
          <a:bodyPr/>
          <a:lstStyle>
            <a:lvl1pPr>
              <a:defRPr sz="1600">
                <a:latin typeface="Times New Roman" panose="02020603050405020304" pitchFamily="18" charset="0"/>
                <a:cs typeface="Times New Roman" panose="02020603050405020304" pitchFamily="18" charset="0"/>
              </a:defRPr>
            </a:lvl1pPr>
          </a:lstStyle>
          <a:p>
            <a:r>
              <a:rPr lang="en-US"/>
              <a:t>Click icon to add picture</a:t>
            </a:r>
          </a:p>
        </p:txBody>
      </p:sp>
      <p:sp>
        <p:nvSpPr>
          <p:cNvPr id="25" name="Title 1">
            <a:extLst>
              <a:ext uri="{FF2B5EF4-FFF2-40B4-BE49-F238E27FC236}">
                <a16:creationId xmlns:a16="http://schemas.microsoft.com/office/drawing/2014/main" id="{3B64062A-6292-0441-95CB-9A91F49DBAA7}"/>
              </a:ext>
            </a:extLst>
          </p:cNvPr>
          <p:cNvSpPr>
            <a:spLocks noGrp="1"/>
          </p:cNvSpPr>
          <p:nvPr>
            <p:ph type="title"/>
          </p:nvPr>
        </p:nvSpPr>
        <p:spPr>
          <a:xfrm>
            <a:off x="835819" y="345099"/>
            <a:ext cx="6346031" cy="645284"/>
          </a:xfrm>
          <a:prstGeom prst="rect">
            <a:avLst/>
          </a:prstGeom>
        </p:spPr>
        <p:txBody>
          <a:bodyPr lIns="0" tIns="0" rIns="0" bIns="0" anchor="b"/>
          <a:lstStyle>
            <a:lvl1pPr>
              <a:defRPr sz="2800">
                <a:latin typeface="Times New Roman" panose="02020603050405020304" pitchFamily="18" charset="0"/>
                <a:ea typeface="Roboto Condensed" panose="02000000000000000000" pitchFamily="2" charset="0"/>
                <a:cs typeface="Times New Roman" panose="02020603050405020304" pitchFamily="18" charset="0"/>
              </a:defRPr>
            </a:lvl1pPr>
          </a:lstStyle>
          <a:p>
            <a:r>
              <a:rPr lang="en-US" dirty="0"/>
              <a:t>Click to edit Master title style</a:t>
            </a:r>
          </a:p>
        </p:txBody>
      </p:sp>
      <p:sp>
        <p:nvSpPr>
          <p:cNvPr id="7" name="Footer Placeholder 6">
            <a:extLst>
              <a:ext uri="{FF2B5EF4-FFF2-40B4-BE49-F238E27FC236}">
                <a16:creationId xmlns:a16="http://schemas.microsoft.com/office/drawing/2014/main" id="{E2611EE2-9C8D-405E-9ABF-8EFD1E1D6BB5}"/>
              </a:ext>
            </a:extLst>
          </p:cNvPr>
          <p:cNvSpPr>
            <a:spLocks noGrp="1"/>
          </p:cNvSpPr>
          <p:nvPr>
            <p:ph type="ftr" sz="quarter" idx="23"/>
          </p:nvPr>
        </p:nvSpPr>
        <p:spPr>
          <a:xfrm>
            <a:off x="5210827" y="6541436"/>
            <a:ext cx="3855736" cy="181071"/>
          </a:xfrm>
        </p:spPr>
        <p:txBody>
          <a:bodyPr/>
          <a:lstStyle>
            <a:lvl1pPr>
              <a:defRPr>
                <a:latin typeface="Times New Roman" panose="02020603050405020304" pitchFamily="18" charset="0"/>
                <a:cs typeface="Times New Roman" panose="02020603050405020304" pitchFamily="18" charset="0"/>
              </a:defRPr>
            </a:lvl1pPr>
          </a:lstStyle>
          <a:p>
            <a:pPr algn="r"/>
            <a:r>
              <a:rPr lang="en-US" b="0">
                <a:ea typeface="Roboto" panose="02000000000000000000" pitchFamily="2" charset="0"/>
              </a:rPr>
              <a:t>Thuyết minh phương án website </a:t>
            </a:r>
            <a:r>
              <a:rPr lang="en-US">
                <a:ea typeface="Roboto" panose="02000000000000000000" pitchFamily="2" charset="0"/>
              </a:rPr>
              <a:t>THƯ VIỆN CÔNG AN NHÂN DÂN</a:t>
            </a:r>
          </a:p>
        </p:txBody>
      </p:sp>
      <p:sp>
        <p:nvSpPr>
          <p:cNvPr id="8" name="Slide Number Placeholder 7">
            <a:extLst>
              <a:ext uri="{FF2B5EF4-FFF2-40B4-BE49-F238E27FC236}">
                <a16:creationId xmlns:a16="http://schemas.microsoft.com/office/drawing/2014/main" id="{EFE126EB-13BB-4830-A999-3778C11747A6}"/>
              </a:ext>
            </a:extLst>
          </p:cNvPr>
          <p:cNvSpPr>
            <a:spLocks noGrp="1"/>
          </p:cNvSpPr>
          <p:nvPr>
            <p:ph type="sldNum" sz="quarter" idx="24"/>
          </p:nvPr>
        </p:nvSpPr>
        <p:spPr>
          <a:xfrm>
            <a:off x="9338469" y="6539649"/>
            <a:ext cx="335359" cy="182880"/>
          </a:xfrm>
        </p:spPr>
        <p:txBody>
          <a:bodyPr/>
          <a:lstStyle>
            <a:lvl1pPr>
              <a:defRPr>
                <a:latin typeface="Times New Roman" panose="02020603050405020304" pitchFamily="18" charset="0"/>
                <a:cs typeface="Times New Roman" panose="02020603050405020304" pitchFamily="18" charset="0"/>
              </a:defRPr>
            </a:lvl1pPr>
          </a:lstStyle>
          <a:p>
            <a:fld id="{7782931A-7D25-4B4B-9464-57AE418934A3}" type="slidenum">
              <a:rPr lang="en-US" smtClean="0"/>
              <a:pPr/>
              <a:t>‹#›</a:t>
            </a:fld>
            <a:endParaRPr lang="en-US"/>
          </a:p>
        </p:txBody>
      </p:sp>
      <p:cxnSp>
        <p:nvCxnSpPr>
          <p:cNvPr id="19" name="Straight Connector 18">
            <a:extLst>
              <a:ext uri="{FF2B5EF4-FFF2-40B4-BE49-F238E27FC236}">
                <a16:creationId xmlns:a16="http://schemas.microsoft.com/office/drawing/2014/main" id="{AB80B2D5-359B-B343-AF1A-9428C1667C44}"/>
              </a:ext>
            </a:extLst>
          </p:cNvPr>
          <p:cNvCxnSpPr/>
          <p:nvPr userDrawn="1"/>
        </p:nvCxnSpPr>
        <p:spPr>
          <a:xfrm>
            <a:off x="379379" y="6400800"/>
            <a:ext cx="9286875"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23963209"/>
      </p:ext>
    </p:extLst>
  </p:cSld>
  <p:clrMapOvr>
    <a:masterClrMapping/>
  </p:clrMapOvr>
  <p:extLst>
    <p:ext uri="{DCECCB84-F9BA-43D5-87BE-67443E8EF086}">
      <p15:sldGuideLst xmlns:p15="http://schemas.microsoft.com/office/powerpoint/2012/main">
        <p15:guide id="2" pos="527" userDrawn="1">
          <p15:clr>
            <a:srgbClr val="FBAE40"/>
          </p15:clr>
        </p15:guide>
        <p15:guide id="4" orient="horz" pos="1152" userDrawn="1">
          <p15:clr>
            <a:srgbClr val="FBAE40"/>
          </p15:clr>
        </p15:guide>
        <p15:guide id="5" orient="horz" pos="1440" userDrawn="1">
          <p15:clr>
            <a:srgbClr val="FBAE40"/>
          </p15:clr>
        </p15:guide>
        <p15:guide id="8" orient="horz" pos="3072" userDrawn="1">
          <p15:clr>
            <a:srgbClr val="FBAE40"/>
          </p15:clr>
        </p15:guide>
        <p15:guide id="13" pos="5187" userDrawn="1">
          <p15:clr>
            <a:srgbClr val="FBAE40"/>
          </p15:clr>
        </p15:guide>
        <p15:guide id="14" orient="horz" pos="321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accent2"/>
        </a:solid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A116A2E3-682D-BD4F-9FC9-4546B0C9A186}"/>
              </a:ext>
            </a:extLst>
          </p:cNvPr>
          <p:cNvSpPr>
            <a:spLocks noGrp="1"/>
          </p:cNvSpPr>
          <p:nvPr>
            <p:ph type="title"/>
          </p:nvPr>
        </p:nvSpPr>
        <p:spPr>
          <a:xfrm>
            <a:off x="835819" y="999068"/>
            <a:ext cx="6346031" cy="645284"/>
          </a:xfrm>
          <a:prstGeom prst="rect">
            <a:avLst/>
          </a:prstGeom>
        </p:spPr>
        <p:txBody>
          <a:bodyPr lIns="0" tIns="0" rIns="0" bIns="0" anchor="b"/>
          <a:lstStyle>
            <a:lvl1pPr>
              <a:defRPr sz="2800">
                <a:latin typeface="Times New Roman" panose="02020603050405020304" pitchFamily="18" charset="0"/>
                <a:ea typeface="Roboto Condensed" panose="02000000000000000000" pitchFamily="2" charset="0"/>
                <a:cs typeface="Times New Roman" panose="02020603050405020304" pitchFamily="18" charset="0"/>
              </a:defRPr>
            </a:lvl1pPr>
          </a:lstStyle>
          <a:p>
            <a:r>
              <a:rPr lang="en-US"/>
              <a:t>Click to edit Master title style</a:t>
            </a:r>
          </a:p>
        </p:txBody>
      </p:sp>
      <p:cxnSp>
        <p:nvCxnSpPr>
          <p:cNvPr id="32" name="Straight Connector 31">
            <a:extLst>
              <a:ext uri="{FF2B5EF4-FFF2-40B4-BE49-F238E27FC236}">
                <a16:creationId xmlns:a16="http://schemas.microsoft.com/office/drawing/2014/main" id="{ED64AC08-85A6-6F44-88B4-3FAE91B70C1B}"/>
              </a:ext>
            </a:extLst>
          </p:cNvPr>
          <p:cNvCxnSpPr>
            <a:cxnSpLocks/>
          </p:cNvCxnSpPr>
          <p:nvPr userDrawn="1"/>
        </p:nvCxnSpPr>
        <p:spPr>
          <a:xfrm>
            <a:off x="839437" y="1871272"/>
            <a:ext cx="8227126" cy="0"/>
          </a:xfrm>
          <a:prstGeom prst="line">
            <a:avLst/>
          </a:prstGeom>
          <a:ln w="38100">
            <a:solidFill>
              <a:schemeClr val="tx2">
                <a:lumMod val="20000"/>
                <a:lumOff val="80000"/>
              </a:schemeClr>
            </a:solidFill>
          </a:ln>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2D1056DE-470B-C64D-99AE-5039A021EC58}"/>
              </a:ext>
            </a:extLst>
          </p:cNvPr>
          <p:cNvSpPr>
            <a:spLocks noGrp="1"/>
          </p:cNvSpPr>
          <p:nvPr>
            <p:ph type="body" sz="quarter" idx="17"/>
          </p:nvPr>
        </p:nvSpPr>
        <p:spPr>
          <a:xfrm>
            <a:off x="765063" y="2328554"/>
            <a:ext cx="1857375" cy="911029"/>
          </a:xfrm>
          <a:prstGeom prst="rect">
            <a:avLst/>
          </a:prstGeom>
        </p:spPr>
        <p:txBody>
          <a:bodyPr/>
          <a:lstStyle>
            <a:lvl1pPr>
              <a:buNone/>
              <a:defRPr sz="1400" b="1">
                <a:latin typeface="Times New Roman" panose="02020603050405020304" pitchFamily="18" charset="0"/>
                <a:ea typeface="Roboto Condensed" panose="02000000000000000000" pitchFamily="2" charset="0"/>
                <a:cs typeface="Times New Roman" panose="02020603050405020304" pitchFamily="18" charset="0"/>
              </a:defRPr>
            </a:lvl1pPr>
          </a:lstStyle>
          <a:p>
            <a:pPr lvl="0"/>
            <a:r>
              <a:rPr lang="en-US"/>
              <a:t>Click to edit Master text styles</a:t>
            </a:r>
          </a:p>
        </p:txBody>
      </p:sp>
      <p:sp>
        <p:nvSpPr>
          <p:cNvPr id="37" name="Text Placeholder 4">
            <a:extLst>
              <a:ext uri="{FF2B5EF4-FFF2-40B4-BE49-F238E27FC236}">
                <a16:creationId xmlns:a16="http://schemas.microsoft.com/office/drawing/2014/main" id="{4ADA9C53-0DC4-4D43-B80C-9B0A9E0EBDE1}"/>
              </a:ext>
            </a:extLst>
          </p:cNvPr>
          <p:cNvSpPr>
            <a:spLocks noGrp="1"/>
          </p:cNvSpPr>
          <p:nvPr>
            <p:ph type="body" sz="quarter" idx="19"/>
          </p:nvPr>
        </p:nvSpPr>
        <p:spPr>
          <a:xfrm>
            <a:off x="5042921" y="2328554"/>
            <a:ext cx="1857375" cy="911029"/>
          </a:xfrm>
          <a:prstGeom prst="rect">
            <a:avLst/>
          </a:prstGeom>
        </p:spPr>
        <p:txBody>
          <a:bodyPr/>
          <a:lstStyle>
            <a:lvl1pPr>
              <a:buNone/>
              <a:defRPr sz="1400" b="1">
                <a:latin typeface="Times New Roman" panose="02020603050405020304" pitchFamily="18" charset="0"/>
                <a:ea typeface="Roboto Condensed" panose="02000000000000000000" pitchFamily="2" charset="0"/>
                <a:cs typeface="Times New Roman" panose="02020603050405020304" pitchFamily="18" charset="0"/>
              </a:defRPr>
            </a:lvl1pPr>
          </a:lstStyle>
          <a:p>
            <a:pPr lvl="0"/>
            <a:r>
              <a:rPr lang="en-US"/>
              <a:t>Click to edit Master text styles</a:t>
            </a:r>
          </a:p>
        </p:txBody>
      </p:sp>
      <p:sp>
        <p:nvSpPr>
          <p:cNvPr id="38" name="Text Placeholder 4">
            <a:extLst>
              <a:ext uri="{FF2B5EF4-FFF2-40B4-BE49-F238E27FC236}">
                <a16:creationId xmlns:a16="http://schemas.microsoft.com/office/drawing/2014/main" id="{F8E68047-DF25-AB45-A0F0-F4DFE23516C6}"/>
              </a:ext>
            </a:extLst>
          </p:cNvPr>
          <p:cNvSpPr>
            <a:spLocks noGrp="1"/>
          </p:cNvSpPr>
          <p:nvPr>
            <p:ph type="body" sz="quarter" idx="20"/>
          </p:nvPr>
        </p:nvSpPr>
        <p:spPr>
          <a:xfrm>
            <a:off x="5042921" y="3336211"/>
            <a:ext cx="1857375" cy="2490992"/>
          </a:xfrm>
          <a:prstGeom prst="rect">
            <a:avLst/>
          </a:prstGeom>
        </p:spPr>
        <p:txBody>
          <a:bodyPr/>
          <a:lstStyle>
            <a:lvl1pPr marL="0" indent="0">
              <a:lnSpc>
                <a:spcPct val="100000"/>
              </a:lnSpc>
              <a:buFont typeface="Arial" panose="020B0604020202020204" pitchFamily="34" charset="0"/>
              <a:buNone/>
              <a:defRPr sz="1100" b="0">
                <a:latin typeface="Times New Roman" panose="02020603050405020304" pitchFamily="18" charset="0"/>
                <a:cs typeface="Times New Roman" panose="02020603050405020304" pitchFamily="18" charset="0"/>
              </a:defRPr>
            </a:lvl1pPr>
          </a:lstStyle>
          <a:p>
            <a:pPr lvl="0"/>
            <a:r>
              <a:rPr lang="en-US"/>
              <a:t>Click to edit Master text styles</a:t>
            </a:r>
          </a:p>
        </p:txBody>
      </p:sp>
      <p:sp>
        <p:nvSpPr>
          <p:cNvPr id="41" name="Text Placeholder 4">
            <a:extLst>
              <a:ext uri="{FF2B5EF4-FFF2-40B4-BE49-F238E27FC236}">
                <a16:creationId xmlns:a16="http://schemas.microsoft.com/office/drawing/2014/main" id="{61DB1B27-14E7-1549-BDAA-6DD31A1B1FC4}"/>
              </a:ext>
            </a:extLst>
          </p:cNvPr>
          <p:cNvSpPr>
            <a:spLocks noGrp="1"/>
          </p:cNvSpPr>
          <p:nvPr>
            <p:ph type="body" sz="quarter" idx="21"/>
          </p:nvPr>
        </p:nvSpPr>
        <p:spPr>
          <a:xfrm>
            <a:off x="7181850" y="2328554"/>
            <a:ext cx="1857375" cy="911029"/>
          </a:xfrm>
          <a:prstGeom prst="rect">
            <a:avLst/>
          </a:prstGeom>
        </p:spPr>
        <p:txBody>
          <a:bodyPr/>
          <a:lstStyle>
            <a:lvl1pPr>
              <a:buNone/>
              <a:defRPr sz="1400" b="1">
                <a:latin typeface="Times New Roman" panose="02020603050405020304" pitchFamily="18" charset="0"/>
                <a:ea typeface="Roboto Condensed" panose="02000000000000000000" pitchFamily="2" charset="0"/>
                <a:cs typeface="Times New Roman" panose="02020603050405020304" pitchFamily="18" charset="0"/>
              </a:defRPr>
            </a:lvl1pPr>
          </a:lstStyle>
          <a:p>
            <a:pPr lvl="0"/>
            <a:r>
              <a:rPr lang="en-US"/>
              <a:t>Click to edit Master text styles</a:t>
            </a:r>
          </a:p>
        </p:txBody>
      </p:sp>
      <p:sp>
        <p:nvSpPr>
          <p:cNvPr id="42" name="Text Placeholder 4">
            <a:extLst>
              <a:ext uri="{FF2B5EF4-FFF2-40B4-BE49-F238E27FC236}">
                <a16:creationId xmlns:a16="http://schemas.microsoft.com/office/drawing/2014/main" id="{69D66743-22F2-C84F-9FD2-F350766D6CDF}"/>
              </a:ext>
            </a:extLst>
          </p:cNvPr>
          <p:cNvSpPr>
            <a:spLocks noGrp="1"/>
          </p:cNvSpPr>
          <p:nvPr>
            <p:ph type="body" sz="quarter" idx="22"/>
          </p:nvPr>
        </p:nvSpPr>
        <p:spPr>
          <a:xfrm>
            <a:off x="7181850" y="3331030"/>
            <a:ext cx="1857375" cy="2466536"/>
          </a:xfrm>
          <a:prstGeom prst="rect">
            <a:avLst/>
          </a:prstGeom>
        </p:spPr>
        <p:txBody>
          <a:bodyPr/>
          <a:lstStyle>
            <a:lvl1pPr marL="0" indent="0">
              <a:lnSpc>
                <a:spcPct val="100000"/>
              </a:lnSpc>
              <a:buFont typeface="Arial" panose="020B0604020202020204" pitchFamily="34" charset="0"/>
              <a:buNone/>
              <a:defRPr sz="1100" b="0">
                <a:latin typeface="Times New Roman" panose="02020603050405020304" pitchFamily="18" charset="0"/>
                <a:cs typeface="Times New Roman" panose="02020603050405020304" pitchFamily="18" charset="0"/>
              </a:defRPr>
            </a:lvl1pPr>
          </a:lstStyle>
          <a:p>
            <a:pPr lvl="0"/>
            <a:r>
              <a:rPr lang="en-US"/>
              <a:t>Click to edit Master text styles</a:t>
            </a:r>
          </a:p>
        </p:txBody>
      </p:sp>
      <p:sp>
        <p:nvSpPr>
          <p:cNvPr id="43" name="Text Placeholder 4">
            <a:extLst>
              <a:ext uri="{FF2B5EF4-FFF2-40B4-BE49-F238E27FC236}">
                <a16:creationId xmlns:a16="http://schemas.microsoft.com/office/drawing/2014/main" id="{4A38EF55-8739-4A40-A228-67296EA938B3}"/>
              </a:ext>
            </a:extLst>
          </p:cNvPr>
          <p:cNvSpPr>
            <a:spLocks noGrp="1"/>
          </p:cNvSpPr>
          <p:nvPr>
            <p:ph type="body" sz="quarter" idx="23"/>
          </p:nvPr>
        </p:nvSpPr>
        <p:spPr>
          <a:xfrm>
            <a:off x="2903992" y="2328554"/>
            <a:ext cx="1857375" cy="911029"/>
          </a:xfrm>
          <a:prstGeom prst="rect">
            <a:avLst/>
          </a:prstGeom>
        </p:spPr>
        <p:txBody>
          <a:bodyPr/>
          <a:lstStyle>
            <a:lvl1pPr>
              <a:buNone/>
              <a:defRPr sz="1400" b="1">
                <a:latin typeface="Times New Roman" panose="02020603050405020304" pitchFamily="18" charset="0"/>
                <a:ea typeface="Roboto Condensed" panose="02000000000000000000" pitchFamily="2" charset="0"/>
                <a:cs typeface="Times New Roman" panose="02020603050405020304" pitchFamily="18" charset="0"/>
              </a:defRPr>
            </a:lvl1pPr>
          </a:lstStyle>
          <a:p>
            <a:pPr lvl="0"/>
            <a:r>
              <a:rPr lang="en-US"/>
              <a:t>Click to edit Master text styles</a:t>
            </a:r>
          </a:p>
        </p:txBody>
      </p:sp>
      <p:sp>
        <p:nvSpPr>
          <p:cNvPr id="44" name="Text Placeholder 4">
            <a:extLst>
              <a:ext uri="{FF2B5EF4-FFF2-40B4-BE49-F238E27FC236}">
                <a16:creationId xmlns:a16="http://schemas.microsoft.com/office/drawing/2014/main" id="{268DC74C-B0F9-2649-BEC3-BBA0BD737650}"/>
              </a:ext>
            </a:extLst>
          </p:cNvPr>
          <p:cNvSpPr>
            <a:spLocks noGrp="1"/>
          </p:cNvSpPr>
          <p:nvPr>
            <p:ph type="body" sz="quarter" idx="24"/>
          </p:nvPr>
        </p:nvSpPr>
        <p:spPr>
          <a:xfrm>
            <a:off x="2890811" y="3331030"/>
            <a:ext cx="1857375" cy="2466537"/>
          </a:xfrm>
          <a:prstGeom prst="rect">
            <a:avLst/>
          </a:prstGeom>
        </p:spPr>
        <p:txBody>
          <a:bodyPr/>
          <a:lstStyle>
            <a:lvl1pPr marL="0" indent="0">
              <a:lnSpc>
                <a:spcPct val="100000"/>
              </a:lnSpc>
              <a:buFont typeface="Arial" panose="020B0604020202020204" pitchFamily="34" charset="0"/>
              <a:buNone/>
              <a:defRPr sz="1100" b="0">
                <a:latin typeface="Times New Roman" panose="02020603050405020304" pitchFamily="18" charset="0"/>
                <a:cs typeface="Times New Roman" panose="02020603050405020304" pitchFamily="18"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57B1422B-E6C5-43B2-9F2B-DECEB3812142}"/>
              </a:ext>
            </a:extLst>
          </p:cNvPr>
          <p:cNvSpPr>
            <a:spLocks noGrp="1"/>
          </p:cNvSpPr>
          <p:nvPr>
            <p:ph type="body" sz="quarter" idx="25"/>
          </p:nvPr>
        </p:nvSpPr>
        <p:spPr>
          <a:xfrm>
            <a:off x="786806" y="3331030"/>
            <a:ext cx="1857375" cy="2466975"/>
          </a:xfrm>
          <a:prstGeom prst="rect">
            <a:avLst/>
          </a:prstGeom>
        </p:spPr>
        <p:txBody>
          <a:bodyPr/>
          <a:lstStyle>
            <a:lvl1pPr marL="0" indent="0">
              <a:lnSpc>
                <a:spcPct val="100000"/>
              </a:lnSpc>
              <a:buNone/>
              <a:defRPr sz="1100">
                <a:latin typeface="Times New Roman" panose="02020603050405020304" pitchFamily="18" charset="0"/>
                <a:cs typeface="Times New Roman" panose="02020603050405020304" pitchFamily="18" charset="0"/>
              </a:defRPr>
            </a:lvl1pPr>
            <a:lvl2pPr>
              <a:buNone/>
              <a:defRPr sz="1138"/>
            </a:lvl2pPr>
            <a:lvl3pPr>
              <a:buNone/>
              <a:defRPr sz="1138"/>
            </a:lvl3pPr>
            <a:lvl4pPr>
              <a:buNone/>
              <a:defRPr sz="1138"/>
            </a:lvl4pPr>
            <a:lvl5pPr>
              <a:buNone/>
              <a:defRPr sz="1138"/>
            </a:lvl5pPr>
          </a:lstStyle>
          <a:p>
            <a:pPr lvl="0"/>
            <a:r>
              <a:rPr lang="en-US"/>
              <a:t>Click to edit Master text styles</a:t>
            </a:r>
          </a:p>
        </p:txBody>
      </p:sp>
      <p:sp>
        <p:nvSpPr>
          <p:cNvPr id="8" name="Footer Placeholder 7">
            <a:extLst>
              <a:ext uri="{FF2B5EF4-FFF2-40B4-BE49-F238E27FC236}">
                <a16:creationId xmlns:a16="http://schemas.microsoft.com/office/drawing/2014/main" id="{CA76A8F0-5D79-4C8A-9966-308409EB26B0}"/>
              </a:ext>
            </a:extLst>
          </p:cNvPr>
          <p:cNvSpPr>
            <a:spLocks noGrp="1"/>
          </p:cNvSpPr>
          <p:nvPr>
            <p:ph type="ftr" sz="quarter" idx="27"/>
          </p:nvPr>
        </p:nvSpPr>
        <p:spPr>
          <a:xfrm>
            <a:off x="5210827" y="6547040"/>
            <a:ext cx="3973299" cy="181091"/>
          </a:xfrm>
        </p:spPr>
        <p:txBody>
          <a:bodyPr/>
          <a:lstStyle>
            <a:lvl1pPr>
              <a:defRPr>
                <a:latin typeface="Times New Roman" panose="02020603050405020304" pitchFamily="18" charset="0"/>
                <a:cs typeface="Times New Roman" panose="02020603050405020304" pitchFamily="18" charset="0"/>
              </a:defRPr>
            </a:lvl1pPr>
          </a:lstStyle>
          <a:p>
            <a:pPr algn="r"/>
            <a:r>
              <a:rPr lang="en-US" b="0">
                <a:ea typeface="Roboto" panose="02000000000000000000" pitchFamily="2" charset="0"/>
              </a:rPr>
              <a:t>Thuyết minh phương án website </a:t>
            </a:r>
            <a:r>
              <a:rPr lang="en-US">
                <a:ea typeface="Roboto" panose="02000000000000000000" pitchFamily="2" charset="0"/>
              </a:rPr>
              <a:t>THƯ VIỆN CÔNG AN NHÂN DÂN</a:t>
            </a:r>
          </a:p>
        </p:txBody>
      </p:sp>
      <p:sp>
        <p:nvSpPr>
          <p:cNvPr id="9" name="Slide Number Placeholder 8">
            <a:extLst>
              <a:ext uri="{FF2B5EF4-FFF2-40B4-BE49-F238E27FC236}">
                <a16:creationId xmlns:a16="http://schemas.microsoft.com/office/drawing/2014/main" id="{3F85BAE5-43DA-49F0-89E6-66D549C52389}"/>
              </a:ext>
            </a:extLst>
          </p:cNvPr>
          <p:cNvSpPr>
            <a:spLocks noGrp="1"/>
          </p:cNvSpPr>
          <p:nvPr>
            <p:ph type="sldNum" sz="quarter" idx="28"/>
          </p:nvPr>
        </p:nvSpPr>
        <p:spPr>
          <a:xfrm>
            <a:off x="9338469" y="6545253"/>
            <a:ext cx="335359" cy="182880"/>
          </a:xfrm>
        </p:spPr>
        <p:txBody>
          <a:bodyPr/>
          <a:lstStyle>
            <a:lvl1pPr>
              <a:defRPr>
                <a:latin typeface="Times New Roman" panose="02020603050405020304" pitchFamily="18" charset="0"/>
                <a:cs typeface="Times New Roman" panose="02020603050405020304" pitchFamily="18" charset="0"/>
              </a:defRPr>
            </a:lvl1pPr>
          </a:lstStyle>
          <a:p>
            <a:fld id="{7782931A-7D25-4B4B-9464-57AE418934A3}" type="slidenum">
              <a:rPr lang="en-US" smtClean="0"/>
              <a:pPr/>
              <a:t>‹#›</a:t>
            </a:fld>
            <a:endParaRPr lang="en-US"/>
          </a:p>
        </p:txBody>
      </p:sp>
      <p:cxnSp>
        <p:nvCxnSpPr>
          <p:cNvPr id="15" name="Straight Connector 14">
            <a:extLst>
              <a:ext uri="{FF2B5EF4-FFF2-40B4-BE49-F238E27FC236}">
                <a16:creationId xmlns:a16="http://schemas.microsoft.com/office/drawing/2014/main" id="{C7124E46-F6EF-B841-8985-FDDA36F45E8B}"/>
              </a:ext>
            </a:extLst>
          </p:cNvPr>
          <p:cNvCxnSpPr/>
          <p:nvPr userDrawn="1"/>
        </p:nvCxnSpPr>
        <p:spPr>
          <a:xfrm>
            <a:off x="379379" y="6400800"/>
            <a:ext cx="9286875"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99256008"/>
      </p:ext>
    </p:extLst>
  </p:cSld>
  <p:clrMapOvr>
    <a:masterClrMapping/>
  </p:clrMapOvr>
  <p:extLst>
    <p:ext uri="{DCECCB84-F9BA-43D5-87BE-67443E8EF086}">
      <p15:sldGuideLst xmlns:p15="http://schemas.microsoft.com/office/powerpoint/2012/main">
        <p15:guide id="2" pos="527" userDrawn="1">
          <p15:clr>
            <a:srgbClr val="FBAE40"/>
          </p15:clr>
        </p15:guide>
        <p15:guide id="4" orient="horz" pos="1152" userDrawn="1">
          <p15:clr>
            <a:srgbClr val="FBAE40"/>
          </p15:clr>
        </p15:guide>
        <p15:guide id="5" orient="horz" pos="1440" userDrawn="1">
          <p15:clr>
            <a:srgbClr val="FBAE40"/>
          </p15:clr>
        </p15:guide>
        <p15:guide id="14" pos="120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CC4B4F87-0B31-4EDA-8270-4233B0D8FF74}"/>
              </a:ext>
            </a:extLst>
          </p:cNvPr>
          <p:cNvSpPr>
            <a:spLocks noGrp="1"/>
          </p:cNvSpPr>
          <p:nvPr>
            <p:ph type="ftr" sz="quarter" idx="3"/>
          </p:nvPr>
        </p:nvSpPr>
        <p:spPr>
          <a:xfrm>
            <a:off x="5224361" y="6525797"/>
            <a:ext cx="4026347" cy="192608"/>
          </a:xfrm>
          <a:prstGeom prst="rect">
            <a:avLst/>
          </a:prstGeom>
        </p:spPr>
        <p:txBody>
          <a:bodyPr vert="horz" lIns="91440" tIns="45720" rIns="91440" bIns="45720" rtlCol="0" anchor="ctr"/>
          <a:lstStyle>
            <a:lvl1pPr algn="l">
              <a:defRPr sz="975" b="1">
                <a:solidFill>
                  <a:schemeClr val="bg1"/>
                </a:solidFill>
              </a:defRPr>
            </a:lvl1pPr>
          </a:lstStyle>
          <a:p>
            <a:pPr algn="r"/>
            <a:r>
              <a:rPr lang="en-US" b="0">
                <a:latin typeface="Roboto" panose="02000000000000000000" pitchFamily="2" charset="0"/>
                <a:ea typeface="Roboto" panose="02000000000000000000" pitchFamily="2" charset="0"/>
                <a:cs typeface="Roboto" panose="02000000000000000000" pitchFamily="2" charset="0"/>
              </a:rPr>
              <a:t>Thuyết minh phương án website </a:t>
            </a:r>
            <a:r>
              <a:rPr lang="en-US">
                <a:latin typeface="Roboto" panose="02000000000000000000" pitchFamily="2" charset="0"/>
                <a:ea typeface="Roboto" panose="02000000000000000000" pitchFamily="2" charset="0"/>
                <a:cs typeface="Roboto" panose="02000000000000000000" pitchFamily="2" charset="0"/>
              </a:rPr>
              <a:t>THƯ VIỆN CÔNG AN NHÂN DÂN</a:t>
            </a:r>
          </a:p>
        </p:txBody>
      </p:sp>
      <p:sp>
        <p:nvSpPr>
          <p:cNvPr id="4" name="Slide Number Placeholder 5">
            <a:extLst>
              <a:ext uri="{FF2B5EF4-FFF2-40B4-BE49-F238E27FC236}">
                <a16:creationId xmlns:a16="http://schemas.microsoft.com/office/drawing/2014/main" id="{A05EC255-976A-48BF-A8A0-1ECEBDFBB6B7}"/>
              </a:ext>
            </a:extLst>
          </p:cNvPr>
          <p:cNvSpPr>
            <a:spLocks noGrp="1"/>
          </p:cNvSpPr>
          <p:nvPr>
            <p:ph type="sldNum" sz="quarter" idx="4"/>
          </p:nvPr>
        </p:nvSpPr>
        <p:spPr>
          <a:xfrm>
            <a:off x="9338469" y="6535525"/>
            <a:ext cx="335359" cy="182880"/>
          </a:xfrm>
          <a:prstGeom prst="rect">
            <a:avLst/>
          </a:prstGeom>
        </p:spPr>
        <p:txBody>
          <a:bodyPr vert="horz" lIns="91440" tIns="45720" rIns="91440" bIns="45720" rtlCol="0" anchor="ctr"/>
          <a:lstStyle>
            <a:lvl1pPr algn="r">
              <a:defRPr sz="975">
                <a:solidFill>
                  <a:schemeClr val="bg1"/>
                </a:solidFill>
              </a:defRPr>
            </a:lvl1pPr>
          </a:lstStyle>
          <a:p>
            <a:fld id="{7782931A-7D25-4B4B-9464-57AE418934A3}" type="slidenum">
              <a:rPr lang="en-US" smtClean="0"/>
              <a:pPr/>
              <a:t>‹#›</a:t>
            </a:fld>
            <a:endParaRPr lang="en-US"/>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74" r:id="rId2"/>
    <p:sldLayoutId id="2147483673" r:id="rId3"/>
    <p:sldLayoutId id="2147483671" r:id="rId4"/>
    <p:sldLayoutId id="2147483678" r:id="rId5"/>
    <p:sldLayoutId id="2147483676" r:id="rId6"/>
    <p:sldLayoutId id="2147483677" r:id="rId7"/>
    <p:sldLayoutId id="2147483660" r:id="rId8"/>
    <p:sldLayoutId id="2147483675" r:id="rId9"/>
    <p:sldLayoutId id="2147483679" r:id="rId10"/>
    <p:sldLayoutId id="2147483680" r:id="rId11"/>
    <p:sldLayoutId id="2147483681" r:id="rId12"/>
    <p:sldLayoutId id="2147483684" r:id="rId13"/>
    <p:sldLayoutId id="2147483685" r:id="rId14"/>
    <p:sldLayoutId id="2147483686" r:id="rId15"/>
  </p:sldLayoutIdLst>
  <p:hf hdr="0"/>
  <p:txStyles>
    <p:titleStyle>
      <a:lvl1pPr algn="l" defTabSz="742950" rtl="0" eaLnBrk="1" latinLnBrk="0" hangingPunct="1">
        <a:lnSpc>
          <a:spcPct val="90000"/>
        </a:lnSpc>
        <a:spcBef>
          <a:spcPct val="0"/>
        </a:spcBef>
        <a:buNone/>
        <a:defRPr sz="3575"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bg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bg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bg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bg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bg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120" userDrawn="1">
          <p15:clr>
            <a:srgbClr val="A4A3A4"/>
          </p15:clr>
        </p15:guide>
        <p15:guide id="3" pos="195" userDrawn="1">
          <p15:clr>
            <a:srgbClr val="547EBF"/>
          </p15:clr>
        </p15:guide>
        <p15:guide id="4" orient="horz" pos="240" userDrawn="1">
          <p15:clr>
            <a:srgbClr val="547EBF"/>
          </p15:clr>
        </p15:guide>
        <p15:guide id="5" pos="6045" userDrawn="1">
          <p15:clr>
            <a:srgbClr val="547EBF"/>
          </p15:clr>
        </p15:guide>
        <p15:guide id="6" orient="horz" pos="4080" userDrawn="1">
          <p15:clr>
            <a:srgbClr val="547EBF"/>
          </p15:clr>
        </p15:guide>
        <p15:guide id="7" pos="5694" userDrawn="1">
          <p15:clr>
            <a:srgbClr val="F26B43"/>
          </p15:clr>
        </p15:guide>
        <p15:guide id="8" pos="3023" userDrawn="1">
          <p15:clr>
            <a:srgbClr val="547EBF"/>
          </p15:clr>
        </p15:guide>
        <p15:guide id="9" pos="1716" userDrawn="1">
          <p15:clr>
            <a:srgbClr val="547EBF"/>
          </p15:clr>
        </p15:guide>
        <p15:guide id="10" pos="1482" userDrawn="1">
          <p15:clr>
            <a:srgbClr val="547EBF"/>
          </p15:clr>
        </p15:guide>
        <p15:guide id="11" pos="4524" userDrawn="1">
          <p15:clr>
            <a:srgbClr val="547EBF"/>
          </p15:clr>
        </p15:guide>
        <p15:guide id="12" pos="4739" userDrawn="1">
          <p15:clr>
            <a:srgbClr val="547EBF"/>
          </p15:clr>
        </p15:guide>
        <p15:guide id="13" pos="4037" userDrawn="1">
          <p15:clr>
            <a:srgbClr val="9FCC3B"/>
          </p15:clr>
        </p15:guide>
        <p15:guide id="14" pos="4232" userDrawn="1">
          <p15:clr>
            <a:srgbClr val="9FCC3B"/>
          </p15:clr>
        </p15:guide>
        <p15:guide id="15" pos="2204" userDrawn="1">
          <p15:clr>
            <a:srgbClr val="9FCC3B"/>
          </p15:clr>
        </p15:guide>
        <p15:guide id="16" pos="2009" userDrawn="1">
          <p15:clr>
            <a:srgbClr val="9FCC3B"/>
          </p15:clr>
        </p15:guide>
        <p15:guide id="17" orient="horz" pos="624" userDrawn="1">
          <p15:clr>
            <a:srgbClr val="F26B43"/>
          </p15:clr>
        </p15:guide>
        <p15:guide id="18" orient="horz" pos="3672" userDrawn="1">
          <p15:clr>
            <a:srgbClr val="F26B43"/>
          </p15:clr>
        </p15:guide>
        <p15:guide id="19" pos="3237" userDrawn="1">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7.emf"/><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56.emf"/><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emf"/><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58.emf"/><Relationship Id="rId9" Type="http://schemas.openxmlformats.org/officeDocument/2006/relationships/image" Target="../media/image63.svg"/><Relationship Id="rId14"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B6C0EE-0572-C5D2-B992-FB30732F0B88}"/>
              </a:ext>
            </a:extLst>
          </p:cNvPr>
          <p:cNvSpPr>
            <a:spLocks noGrp="1"/>
          </p:cNvSpPr>
          <p:nvPr>
            <p:ph type="title"/>
          </p:nvPr>
        </p:nvSpPr>
        <p:spPr>
          <a:xfrm>
            <a:off x="793255" y="944217"/>
            <a:ext cx="4057041" cy="2825593"/>
          </a:xfrm>
        </p:spPr>
        <p:txBody>
          <a:bodyPr/>
          <a:lstStyle/>
          <a:p>
            <a:r>
              <a:rPr lang="en-US" sz="4500" dirty="0"/>
              <a:t>GIỚI THIỆU</a:t>
            </a:r>
            <a:br>
              <a:rPr lang="en-US" sz="4500" dirty="0"/>
            </a:br>
            <a:r>
              <a:rPr lang="en-US" sz="4500" dirty="0"/>
              <a:t>WEBSITE</a:t>
            </a:r>
            <a:br>
              <a:rPr lang="en-US" sz="4500" dirty="0"/>
            </a:br>
            <a:r>
              <a:rPr lang="en-US" sz="4500" dirty="0"/>
              <a:t>THƯ VIỆN</a:t>
            </a:r>
            <a:br>
              <a:rPr lang="en-US" sz="4500" dirty="0"/>
            </a:br>
            <a:r>
              <a:rPr lang="en-US" sz="4500" dirty="0"/>
              <a:t>CAND</a:t>
            </a:r>
            <a:endParaRPr lang="vi-VN" sz="4500" dirty="0"/>
          </a:p>
        </p:txBody>
      </p:sp>
      <p:pic>
        <p:nvPicPr>
          <p:cNvPr id="4" name="Picture 3" descr="A group of people standing in front of a screen&#10;&#10;Description automatically generated">
            <a:extLst>
              <a:ext uri="{FF2B5EF4-FFF2-40B4-BE49-F238E27FC236}">
                <a16:creationId xmlns:a16="http://schemas.microsoft.com/office/drawing/2014/main" id="{58BEF6F2-FDB1-07EA-7024-1F46BCA16AB0}"/>
              </a:ext>
            </a:extLst>
          </p:cNvPr>
          <p:cNvPicPr>
            <a:picLocks noChangeAspect="1"/>
          </p:cNvPicPr>
          <p:nvPr/>
        </p:nvPicPr>
        <p:blipFill>
          <a:blip r:embed="rId2"/>
          <a:stretch>
            <a:fillRect/>
          </a:stretch>
        </p:blipFill>
        <p:spPr>
          <a:xfrm>
            <a:off x="4378541" y="999985"/>
            <a:ext cx="5194269" cy="6619229"/>
          </a:xfrm>
          <a:prstGeom prst="rect">
            <a:avLst/>
          </a:prstGeom>
        </p:spPr>
      </p:pic>
    </p:spTree>
    <p:extLst>
      <p:ext uri="{BB962C8B-B14F-4D97-AF65-F5344CB8AC3E}">
        <p14:creationId xmlns:p14="http://schemas.microsoft.com/office/powerpoint/2010/main" val="2837416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4F83E-A93D-AAF2-6DA3-EA3F10EABF7F}"/>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1E365619-BB86-8C58-E332-3626903F2BAC}"/>
              </a:ext>
            </a:extLst>
          </p:cNvPr>
          <p:cNvSpPr txBox="1">
            <a:spLocks/>
          </p:cNvSpPr>
          <p:nvPr/>
        </p:nvSpPr>
        <p:spPr>
          <a:xfrm>
            <a:off x="650380" y="443109"/>
            <a:ext cx="3223260" cy="5226623"/>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lnSpc>
                <a:spcPct val="150000"/>
              </a:lnSpc>
            </a:pPr>
            <a:r>
              <a:rPr lang="en-US" sz="1500" b="0" dirty="0">
                <a:latin typeface="Times New Roman" panose="02020603050405020304" pitchFamily="18" charset="0"/>
                <a:ea typeface="Times" panose="020B0500000000000000" pitchFamily="34" charset="0"/>
                <a:cs typeface="Times New Roman" panose="02020603050405020304" pitchFamily="18" charset="0"/>
              </a:rPr>
              <a:t>Trang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đọc</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nội</a:t>
            </a:r>
            <a:r>
              <a:rPr lang="en-US" sz="1500" b="0" dirty="0">
                <a:latin typeface="Times New Roman" panose="02020603050405020304" pitchFamily="18" charset="0"/>
                <a:ea typeface="Times" panose="020B0500000000000000" pitchFamily="34" charset="0"/>
                <a:cs typeface="Times New Roman" panose="02020603050405020304" pitchFamily="18" charset="0"/>
              </a:rPr>
              <a:t> dung tin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bài</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thể</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hiện</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linh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hoạt</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dễ</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đọc</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mạch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lạc</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nội</a:t>
            </a:r>
            <a:r>
              <a:rPr lang="en-US" sz="1500" b="0" dirty="0">
                <a:latin typeface="Times New Roman" panose="02020603050405020304" pitchFamily="18" charset="0"/>
                <a:ea typeface="Times" panose="020B0500000000000000" pitchFamily="34" charset="0"/>
                <a:cs typeface="Times New Roman" panose="02020603050405020304" pitchFamily="18" charset="0"/>
              </a:rPr>
              <a:t> dung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của</a:t>
            </a:r>
            <a:r>
              <a:rPr lang="en-US" sz="1500" b="0" dirty="0">
                <a:latin typeface="Times New Roman" panose="02020603050405020304" pitchFamily="18" charset="0"/>
                <a:ea typeface="Times" panose="020B0500000000000000" pitchFamily="34" charset="0"/>
                <a:cs typeface="Times New Roman" panose="02020603050405020304" pitchFamily="18" charset="0"/>
              </a:rPr>
              <a:t> tin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tức</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bài</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viết</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cần</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truyền</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tải</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Hỗ</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trợ</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nhiều</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định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dạng</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nội</a:t>
            </a:r>
            <a:r>
              <a:rPr lang="en-US" sz="1500" b="0" dirty="0">
                <a:latin typeface="Times New Roman" panose="02020603050405020304" pitchFamily="18" charset="0"/>
                <a:ea typeface="Times" panose="020B0500000000000000" pitchFamily="34" charset="0"/>
                <a:cs typeface="Times New Roman" panose="02020603050405020304" pitchFamily="18" charset="0"/>
              </a:rPr>
              <a:t> dung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như</a:t>
            </a:r>
            <a:r>
              <a:rPr lang="en-US" sz="1500" b="0" dirty="0">
                <a:latin typeface="Times New Roman" panose="02020603050405020304" pitchFamily="18" charset="0"/>
                <a:ea typeface="Times" panose="020B0500000000000000" pitchFamily="34" charset="0"/>
                <a:cs typeface="Times New Roman" panose="02020603050405020304" pitchFamily="18" charset="0"/>
              </a:rPr>
              <a:t>:</a:t>
            </a:r>
          </a:p>
          <a:p>
            <a:pPr marL="232172" indent="-232172" algn="just">
              <a:lnSpc>
                <a:spcPct val="150000"/>
              </a:lnSpc>
              <a:buFont typeface="Arial" panose="020B0604020202020204" pitchFamily="34" charset="0"/>
              <a:buChar char="•"/>
            </a:pPr>
            <a:r>
              <a:rPr lang="en-US" sz="1500" b="0" dirty="0" err="1">
                <a:latin typeface="Times New Roman" panose="02020603050405020304" pitchFamily="18" charset="0"/>
                <a:ea typeface="Times" panose="020B0500000000000000" pitchFamily="34" charset="0"/>
                <a:cs typeface="Times New Roman" panose="02020603050405020304" pitchFamily="18" charset="0"/>
              </a:rPr>
              <a:t>Hình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ảnh</a:t>
            </a:r>
            <a:endParaRPr lang="en-US" sz="1500" b="0" dirty="0">
              <a:latin typeface="Times New Roman" panose="02020603050405020304" pitchFamily="18" charset="0"/>
              <a:ea typeface="Times" panose="020B0500000000000000" pitchFamily="34" charset="0"/>
              <a:cs typeface="Times New Roman" panose="02020603050405020304" pitchFamily="18" charset="0"/>
            </a:endParaRPr>
          </a:p>
          <a:p>
            <a:pPr marL="232172" indent="-232172" algn="just">
              <a:lnSpc>
                <a:spcPct val="150000"/>
              </a:lnSpc>
              <a:buFont typeface="Arial" panose="020B0604020202020204" pitchFamily="34" charset="0"/>
              <a:buChar char="•"/>
            </a:pPr>
            <a:r>
              <a:rPr lang="en-US" sz="1500" b="0" dirty="0">
                <a:latin typeface="Times New Roman" panose="02020603050405020304" pitchFamily="18" charset="0"/>
                <a:ea typeface="Times" panose="020B0500000000000000" pitchFamily="34" charset="0"/>
                <a:cs typeface="Times New Roman" panose="02020603050405020304" pitchFamily="18" charset="0"/>
              </a:rPr>
              <a:t>Video</a:t>
            </a:r>
          </a:p>
          <a:p>
            <a:pPr marL="232172" indent="-232172" algn="just">
              <a:lnSpc>
                <a:spcPct val="150000"/>
              </a:lnSpc>
              <a:buFont typeface="Arial" panose="020B0604020202020204" pitchFamily="34" charset="0"/>
              <a:buChar char="•"/>
            </a:pPr>
            <a:r>
              <a:rPr lang="en-US" sz="1500" b="0" dirty="0" err="1">
                <a:latin typeface="Times New Roman" panose="02020603050405020304" pitchFamily="18" charset="0"/>
                <a:ea typeface="Times" panose="020B0500000000000000" pitchFamily="34" charset="0"/>
                <a:cs typeface="Times New Roman" panose="02020603050405020304" pitchFamily="18" charset="0"/>
              </a:rPr>
              <a:t>Nội</a:t>
            </a:r>
            <a:r>
              <a:rPr lang="en-US" sz="1500" b="0" dirty="0">
                <a:latin typeface="Times New Roman" panose="02020603050405020304" pitchFamily="18" charset="0"/>
                <a:ea typeface="Times" panose="020B0500000000000000" pitchFamily="34" charset="0"/>
                <a:cs typeface="Times New Roman" panose="02020603050405020304" pitchFamily="18" charset="0"/>
              </a:rPr>
              <a:t> dung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trích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dẫn</a:t>
            </a:r>
            <a:endParaRPr lang="en-US" sz="1500" b="0" dirty="0">
              <a:latin typeface="Times New Roman" panose="02020603050405020304" pitchFamily="18" charset="0"/>
              <a:ea typeface="Times" panose="020B0500000000000000" pitchFamily="34" charset="0"/>
              <a:cs typeface="Times New Roman" panose="02020603050405020304" pitchFamily="18" charset="0"/>
            </a:endParaRPr>
          </a:p>
          <a:p>
            <a:pPr marL="232172" indent="-232172" algn="just">
              <a:lnSpc>
                <a:spcPct val="150000"/>
              </a:lnSpc>
              <a:buFont typeface="Arial" panose="020B0604020202020204" pitchFamily="34" charset="0"/>
              <a:buChar char="•"/>
            </a:pPr>
            <a:r>
              <a:rPr lang="en-US" sz="1500" b="0" dirty="0">
                <a:latin typeface="Times New Roman" panose="02020603050405020304" pitchFamily="18" charset="0"/>
                <a:ea typeface="Times" panose="020B0500000000000000" pitchFamily="34" charset="0"/>
                <a:cs typeface="Times New Roman" panose="02020603050405020304" pitchFamily="18" charset="0"/>
              </a:rPr>
              <a:t>Giao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diện</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đọc</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thân</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thiện</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hỗ</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trợ</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đọc</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tốt</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trên</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các</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thiết</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bị</a:t>
            </a:r>
            <a:r>
              <a:rPr lang="en-US" sz="1500" b="0" dirty="0">
                <a:latin typeface="Times New Roman" panose="02020603050405020304" pitchFamily="18" charset="0"/>
                <a:ea typeface="Times" panose="020B0500000000000000" pitchFamily="34" charset="0"/>
                <a:cs typeface="Times New Roman" panose="02020603050405020304" pitchFamily="18" charset="0"/>
              </a:rPr>
              <a:t> di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động</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và</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máy</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tính</a:t>
            </a:r>
            <a:endParaRPr lang="en-US" sz="1500" b="0" dirty="0">
              <a:latin typeface="Times New Roman" panose="02020603050405020304" pitchFamily="18" charset="0"/>
              <a:ea typeface="Times" panose="020B0500000000000000" pitchFamily="34" charset="0"/>
              <a:cs typeface="Times New Roman" panose="02020603050405020304" pitchFamily="18" charset="0"/>
            </a:endParaRPr>
          </a:p>
          <a:p>
            <a:pPr algn="just">
              <a:lnSpc>
                <a:spcPct val="150000"/>
              </a:lnSpc>
            </a:pPr>
            <a:endParaRPr lang="en-US" sz="1500" b="0" dirty="0">
              <a:latin typeface="Times New Roman" panose="02020603050405020304" pitchFamily="18" charset="0"/>
              <a:ea typeface="Times"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EB3238F-37D3-9869-6E0F-FD1ADB6577C8}"/>
              </a:ext>
            </a:extLst>
          </p:cNvPr>
          <p:cNvPicPr>
            <a:picLocks noChangeAspect="1"/>
          </p:cNvPicPr>
          <p:nvPr/>
        </p:nvPicPr>
        <p:blipFill>
          <a:blip r:embed="rId2"/>
          <a:stretch>
            <a:fillRect/>
          </a:stretch>
        </p:blipFill>
        <p:spPr>
          <a:xfrm>
            <a:off x="4027041" y="443110"/>
            <a:ext cx="5395502" cy="5226624"/>
          </a:xfrm>
          <a:prstGeom prst="rect">
            <a:avLst/>
          </a:prstGeom>
        </p:spPr>
      </p:pic>
    </p:spTree>
    <p:extLst>
      <p:ext uri="{BB962C8B-B14F-4D97-AF65-F5344CB8AC3E}">
        <p14:creationId xmlns:p14="http://schemas.microsoft.com/office/powerpoint/2010/main" val="832819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183ED-5762-684D-DE58-27C3896920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0EF73E-1440-BBE3-19BF-AC414FDF5A36}"/>
              </a:ext>
            </a:extLst>
          </p:cNvPr>
          <p:cNvSpPr>
            <a:spLocks noGrp="1"/>
          </p:cNvSpPr>
          <p:nvPr>
            <p:ph type="title" idx="4294967295"/>
          </p:nvPr>
        </p:nvSpPr>
        <p:spPr>
          <a:xfrm>
            <a:off x="424639" y="305881"/>
            <a:ext cx="9076238" cy="524966"/>
          </a:xfrm>
          <a:prstGeom prst="rect">
            <a:avLst/>
          </a:prstGeom>
        </p:spPr>
        <p:txBody>
          <a:bodyPr/>
          <a:lstStyle/>
          <a:p>
            <a:pPr marL="371475" indent="-371475">
              <a:lnSpc>
                <a:spcPct val="100000"/>
              </a:lnSpc>
              <a:buFont typeface="+mj-lt"/>
              <a:buAutoNum type="arabicPeriod" startAt="2"/>
            </a:pPr>
            <a:r>
              <a:rPr lang="en-US" sz="1950" dirty="0" err="1">
                <a:latin typeface="Times New Roman" panose="02020603050405020304" pitchFamily="18" charset="0"/>
                <a:ea typeface="Times" panose="020B0500000000000000" pitchFamily="34" charset="0"/>
                <a:cs typeface="Times New Roman" panose="02020603050405020304" pitchFamily="18" charset="0"/>
              </a:rPr>
              <a:t>Hệ</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chức</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năng</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quản</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lý</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và</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hiện</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các</a:t>
            </a:r>
            <a:r>
              <a:rPr lang="en-US" sz="1950" dirty="0">
                <a:latin typeface="Times New Roman" panose="02020603050405020304" pitchFamily="18" charset="0"/>
                <a:ea typeface="Times" panose="020B0500000000000000" pitchFamily="34" charset="0"/>
                <a:cs typeface="Times New Roman" panose="02020603050405020304" pitchFamily="18" charset="0"/>
              </a:rPr>
              <a:t> banner, slide</a:t>
            </a:r>
          </a:p>
        </p:txBody>
      </p:sp>
      <p:sp>
        <p:nvSpPr>
          <p:cNvPr id="6" name="Title 2">
            <a:extLst>
              <a:ext uri="{FF2B5EF4-FFF2-40B4-BE49-F238E27FC236}">
                <a16:creationId xmlns:a16="http://schemas.microsoft.com/office/drawing/2014/main" id="{6AC889D0-6F84-4A7F-199D-64B1BCFC0089}"/>
              </a:ext>
            </a:extLst>
          </p:cNvPr>
          <p:cNvSpPr txBox="1">
            <a:spLocks/>
          </p:cNvSpPr>
          <p:nvPr/>
        </p:nvSpPr>
        <p:spPr>
          <a:xfrm>
            <a:off x="650380" y="3911891"/>
            <a:ext cx="8729364" cy="1267859"/>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endParaRPr lang="en-US" sz="1300" b="0">
              <a:latin typeface="Arial" panose="020B0604020202020204" pitchFamily="34" charset="0"/>
              <a:ea typeface="Times" panose="020B0500000000000000" pitchFamily="34" charset="0"/>
              <a:cs typeface="Arial" panose="020B0604020202020204" pitchFamily="34" charset="0"/>
            </a:endParaRPr>
          </a:p>
        </p:txBody>
      </p:sp>
      <p:pic>
        <p:nvPicPr>
          <p:cNvPr id="4" name="Picture 3">
            <a:extLst>
              <a:ext uri="{FF2B5EF4-FFF2-40B4-BE49-F238E27FC236}">
                <a16:creationId xmlns:a16="http://schemas.microsoft.com/office/drawing/2014/main" id="{92CB9A08-D044-8905-8B7C-5EE2DCE4A986}"/>
              </a:ext>
            </a:extLst>
          </p:cNvPr>
          <p:cNvPicPr>
            <a:picLocks noChangeAspect="1"/>
          </p:cNvPicPr>
          <p:nvPr/>
        </p:nvPicPr>
        <p:blipFill rotWithShape="1">
          <a:blip r:embed="rId2"/>
          <a:srcRect b="5765"/>
          <a:stretch/>
        </p:blipFill>
        <p:spPr>
          <a:xfrm>
            <a:off x="1276085" y="1174057"/>
            <a:ext cx="7477955" cy="2898456"/>
          </a:xfrm>
          <a:prstGeom prst="rect">
            <a:avLst/>
          </a:prstGeom>
        </p:spPr>
      </p:pic>
      <p:sp>
        <p:nvSpPr>
          <p:cNvPr id="7" name="Title 2">
            <a:extLst>
              <a:ext uri="{FF2B5EF4-FFF2-40B4-BE49-F238E27FC236}">
                <a16:creationId xmlns:a16="http://schemas.microsoft.com/office/drawing/2014/main" id="{07776CFC-22F8-5AC9-5487-F56F12EF97C3}"/>
              </a:ext>
            </a:extLst>
          </p:cNvPr>
          <p:cNvSpPr txBox="1">
            <a:spLocks/>
          </p:cNvSpPr>
          <p:nvPr/>
        </p:nvSpPr>
        <p:spPr>
          <a:xfrm>
            <a:off x="702572" y="4308157"/>
            <a:ext cx="8592378" cy="635950"/>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0000"/>
              </a:lnSpc>
            </a:pPr>
            <a:r>
              <a:rPr lang="en-US" sz="1300" b="0" dirty="0" err="1">
                <a:latin typeface="Times New Roman" panose="02020603050405020304" pitchFamily="18" charset="0"/>
                <a:ea typeface="Times" panose="020B0500000000000000" pitchFamily="34" charset="0"/>
                <a:cs typeface="Times New Roman" panose="02020603050405020304" pitchFamily="18" charset="0"/>
              </a:rPr>
              <a:t>Các</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khu</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vực</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hiện</a:t>
            </a:r>
            <a:r>
              <a:rPr lang="en-US" sz="1300" b="0" dirty="0">
                <a:latin typeface="Times New Roman" panose="02020603050405020304" pitchFamily="18" charset="0"/>
                <a:ea typeface="Times" panose="020B0500000000000000" pitchFamily="34" charset="0"/>
                <a:cs typeface="Times New Roman" panose="02020603050405020304" pitchFamily="18" charset="0"/>
              </a:rPr>
              <a:t> banner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được</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bố</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trí</a:t>
            </a:r>
            <a:r>
              <a:rPr lang="en-US" sz="1300" b="0" dirty="0">
                <a:latin typeface="Times New Roman" panose="02020603050405020304" pitchFamily="18" charset="0"/>
                <a:ea typeface="Times" panose="020B0500000000000000" pitchFamily="34" charset="0"/>
                <a:cs typeface="Times New Roman" panose="02020603050405020304" pitchFamily="18" charset="0"/>
              </a:rPr>
              <a:t> khoa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học</a:t>
            </a:r>
            <a:r>
              <a:rPr lang="en-US" sz="1300" b="0" dirty="0">
                <a:latin typeface="Times New Roman" panose="02020603050405020304" pitchFamily="18" charset="0"/>
                <a:ea typeface="Times" panose="020B0500000000000000" pitchFamily="34" charset="0"/>
                <a:cs typeface="Times New Roman" panose="02020603050405020304" pitchFamily="18" charset="0"/>
              </a:rPr>
              <a:t>, logic,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dễ</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nhận</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biết</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để</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bạn</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đọc</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khi</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truy</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cập</a:t>
            </a:r>
            <a:r>
              <a:rPr lang="en-US" sz="1300" b="0" dirty="0">
                <a:latin typeface="Times New Roman" panose="02020603050405020304" pitchFamily="18" charset="0"/>
                <a:ea typeface="Times" panose="020B0500000000000000" pitchFamily="34" charset="0"/>
                <a:cs typeface="Times New Roman" panose="02020603050405020304" pitchFamily="18" charset="0"/>
              </a:rPr>
              <a:t> website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có</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thể</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dễ</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dàng</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tiếp</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cận</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các</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thông</a:t>
            </a:r>
            <a:r>
              <a:rPr lang="en-US" sz="1300" b="0" dirty="0">
                <a:latin typeface="Times New Roman" panose="02020603050405020304" pitchFamily="18" charset="0"/>
                <a:ea typeface="Times" panose="020B0500000000000000" pitchFamily="34" charset="0"/>
                <a:cs typeface="Times New Roman" panose="02020603050405020304" pitchFamily="18" charset="0"/>
              </a:rPr>
              <a:t> tin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được</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thông</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báo</a:t>
            </a:r>
            <a:endParaRPr lang="en-US" sz="1300" b="0" dirty="0">
              <a:latin typeface="Times New Roman" panose="02020603050405020304" pitchFamily="18" charset="0"/>
              <a:ea typeface="Times"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75070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39AA-D165-48BA-616E-28A57120AA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BB8DE3-9154-B5B9-BFF1-E969DAABB278}"/>
              </a:ext>
            </a:extLst>
          </p:cNvPr>
          <p:cNvSpPr>
            <a:spLocks noGrp="1"/>
          </p:cNvSpPr>
          <p:nvPr>
            <p:ph type="title" idx="4294967295"/>
          </p:nvPr>
        </p:nvSpPr>
        <p:spPr>
          <a:xfrm>
            <a:off x="424639" y="331001"/>
            <a:ext cx="9076238" cy="524966"/>
          </a:xfrm>
          <a:prstGeom prst="rect">
            <a:avLst/>
          </a:prstGeom>
        </p:spPr>
        <p:txBody>
          <a:bodyPr/>
          <a:lstStyle/>
          <a:p>
            <a:pPr marL="371475" indent="-371475">
              <a:lnSpc>
                <a:spcPct val="100000"/>
              </a:lnSpc>
              <a:buFont typeface="+mj-lt"/>
              <a:buAutoNum type="arabicPeriod" startAt="3"/>
            </a:pPr>
            <a:r>
              <a:rPr lang="vi-VN" sz="1950" dirty="0">
                <a:latin typeface="Times New Roman" panose="02020603050405020304" pitchFamily="18" charset="0"/>
                <a:ea typeface="Times" panose="020B0500000000000000" pitchFamily="34" charset="0"/>
                <a:cs typeface="Times New Roman" panose="02020603050405020304" pitchFamily="18" charset="0"/>
              </a:rPr>
              <a:t>Hệ chức năng quản lý và hiện sách, tài liệu thư viện</a:t>
            </a:r>
          </a:p>
        </p:txBody>
      </p:sp>
      <p:sp>
        <p:nvSpPr>
          <p:cNvPr id="6" name="Title 2">
            <a:extLst>
              <a:ext uri="{FF2B5EF4-FFF2-40B4-BE49-F238E27FC236}">
                <a16:creationId xmlns:a16="http://schemas.microsoft.com/office/drawing/2014/main" id="{1CC8DFF5-23D9-7124-73EA-0EE60E0C3788}"/>
              </a:ext>
            </a:extLst>
          </p:cNvPr>
          <p:cNvSpPr txBox="1">
            <a:spLocks/>
          </p:cNvSpPr>
          <p:nvPr/>
        </p:nvSpPr>
        <p:spPr>
          <a:xfrm>
            <a:off x="424640" y="4849913"/>
            <a:ext cx="9134964" cy="670271"/>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en-US" sz="1400" b="0" dirty="0" err="1">
                <a:latin typeface="Times New Roman" panose="02020603050405020304" pitchFamily="18" charset="0"/>
                <a:ea typeface="Times" panose="020B0500000000000000" pitchFamily="34" charset="0"/>
                <a:cs typeface="Times New Roman" panose="02020603050405020304" pitchFamily="18" charset="0"/>
              </a:rPr>
              <a:t>Hệ</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chức</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năng</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này</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hiển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thị</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các</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sách</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và</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tài</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liệu</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có</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trong</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thư</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viện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ra</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trang</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chủ</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theo</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một</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số</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tiêu</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chí</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và</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có</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đường</a:t>
            </a:r>
            <a:r>
              <a:rPr lang="en-US" sz="1400" b="0" dirty="0">
                <a:latin typeface="Times New Roman" panose="02020603050405020304" pitchFamily="18" charset="0"/>
                <a:ea typeface="Times" panose="020B0500000000000000" pitchFamily="34" charset="0"/>
                <a:cs typeface="Times New Roman" panose="02020603050405020304" pitchFamily="18" charset="0"/>
              </a:rPr>
              <a:t> link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để</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truy</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cập</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đến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các</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mục</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sách</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tương</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ứng</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để</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bạn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đọc</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dễ</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dàng</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truy</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cập</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toàn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bộ</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sách</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tài</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liệu</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được</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biên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mục</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trên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thư</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viện</a:t>
            </a:r>
            <a:endParaRPr lang="en-US" sz="1400" b="0" dirty="0">
              <a:latin typeface="Times New Roman" panose="02020603050405020304" pitchFamily="18" charset="0"/>
              <a:ea typeface="Times"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DFD0092-25EC-E0FD-5F1C-599E318E6EA1}"/>
              </a:ext>
            </a:extLst>
          </p:cNvPr>
          <p:cNvPicPr>
            <a:picLocks noChangeAspect="1"/>
          </p:cNvPicPr>
          <p:nvPr/>
        </p:nvPicPr>
        <p:blipFill>
          <a:blip r:embed="rId2"/>
          <a:stretch>
            <a:fillRect/>
          </a:stretch>
        </p:blipFill>
        <p:spPr>
          <a:xfrm>
            <a:off x="424639" y="855966"/>
            <a:ext cx="8981541" cy="3740881"/>
          </a:xfrm>
          <a:prstGeom prst="rect">
            <a:avLst/>
          </a:prstGeom>
        </p:spPr>
      </p:pic>
    </p:spTree>
    <p:extLst>
      <p:ext uri="{BB962C8B-B14F-4D97-AF65-F5344CB8AC3E}">
        <p14:creationId xmlns:p14="http://schemas.microsoft.com/office/powerpoint/2010/main" val="3338536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CACB7-6A01-8922-D338-C43BCA0B4D7C}"/>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4E71103C-F441-8245-D0E1-9EE792C1A9A6}"/>
              </a:ext>
            </a:extLst>
          </p:cNvPr>
          <p:cNvSpPr txBox="1">
            <a:spLocks/>
          </p:cNvSpPr>
          <p:nvPr/>
        </p:nvSpPr>
        <p:spPr>
          <a:xfrm>
            <a:off x="650380" y="5415352"/>
            <a:ext cx="8923176" cy="670271"/>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US" sz="1400" b="0" dirty="0" err="1">
                <a:latin typeface="Times New Roman" panose="02020603050405020304" pitchFamily="18" charset="0"/>
                <a:ea typeface="Times" panose="020B0500000000000000" pitchFamily="34" charset="0"/>
                <a:cs typeface="Times New Roman" panose="02020603050405020304" pitchFamily="18" charset="0"/>
              </a:rPr>
              <a:t>Chức</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năng</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hiển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thị</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toàn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bộ</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sách</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trong</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thư</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viện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Hỗ</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trợ</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phân</a:t>
            </a:r>
            <a:r>
              <a:rPr lang="en-US" sz="1400" b="0" dirty="0">
                <a:latin typeface="Times New Roman" panose="02020603050405020304" pitchFamily="18" charset="0"/>
                <a:ea typeface="Times" panose="020B0500000000000000" pitchFamily="34" charset="0"/>
                <a:cs typeface="Times New Roman" panose="02020603050405020304" pitchFamily="18" charset="0"/>
              </a:rPr>
              <a:t> chia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sách</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theo</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danh</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mục</a:t>
            </a:r>
            <a:r>
              <a:rPr lang="en-US" sz="1400" b="0" dirty="0">
                <a:latin typeface="Times New Roman" panose="02020603050405020304" pitchFamily="18" charset="0"/>
                <a:ea typeface="Times" panose="020B0500000000000000" pitchFamily="34" charset="0"/>
                <a:cs typeface="Times New Roman" panose="02020603050405020304" pitchFamily="18" charset="0"/>
              </a:rPr>
              <a:t> cha,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danh</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mục</a:t>
            </a:r>
            <a:r>
              <a:rPr lang="en-US" sz="1400" b="0" dirty="0">
                <a:latin typeface="Times New Roman" panose="02020603050405020304" pitchFamily="18" charset="0"/>
                <a:ea typeface="Times" panose="020B0500000000000000" pitchFamily="34" charset="0"/>
                <a:cs typeface="Times New Roman" panose="02020603050405020304" pitchFamily="18" charset="0"/>
              </a:rPr>
              <a:t> con,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chức</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năng</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tìm</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kiếm</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sách</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chế</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độ</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xem</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danh</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sách</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chế</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độ</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xem</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ảnh</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bìa</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Hỗ</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trợ</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bạn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đọc</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tiếp</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cận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và</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truy</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vấn</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thông</a:t>
            </a:r>
            <a:r>
              <a:rPr lang="en-US" sz="1400" b="0" dirty="0">
                <a:latin typeface="Times New Roman" panose="02020603050405020304" pitchFamily="18" charset="0"/>
                <a:ea typeface="Times" panose="020B0500000000000000" pitchFamily="34" charset="0"/>
                <a:cs typeface="Times New Roman" panose="02020603050405020304" pitchFamily="18" charset="0"/>
              </a:rPr>
              <a:t> tin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sách</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dễ</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dàng</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và</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đầy</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đủ</a:t>
            </a:r>
            <a:r>
              <a:rPr lang="en-US" sz="1400" b="0" dirty="0">
                <a:latin typeface="Times New Roman" panose="02020603050405020304" pitchFamily="18" charset="0"/>
                <a:ea typeface="Times" panose="020B0500000000000000" pitchFamily="34" charset="0"/>
                <a:cs typeface="Times New Roman" panose="02020603050405020304" pitchFamily="18" charset="0"/>
              </a:rPr>
              <a:t> </a:t>
            </a:r>
            <a:r>
              <a:rPr lang="en-US" sz="1400" b="0" dirty="0" err="1">
                <a:latin typeface="Times New Roman" panose="02020603050405020304" pitchFamily="18" charset="0"/>
                <a:ea typeface="Times" panose="020B0500000000000000" pitchFamily="34" charset="0"/>
                <a:cs typeface="Times New Roman" panose="02020603050405020304" pitchFamily="18" charset="0"/>
              </a:rPr>
              <a:t>thông</a:t>
            </a:r>
            <a:r>
              <a:rPr lang="en-US" sz="1400" b="0" dirty="0">
                <a:latin typeface="Times New Roman" panose="02020603050405020304" pitchFamily="18" charset="0"/>
                <a:ea typeface="Times" panose="020B0500000000000000" pitchFamily="34" charset="0"/>
                <a:cs typeface="Times New Roman" panose="02020603050405020304" pitchFamily="18" charset="0"/>
              </a:rPr>
              <a:t> tin</a:t>
            </a:r>
          </a:p>
        </p:txBody>
      </p:sp>
      <p:pic>
        <p:nvPicPr>
          <p:cNvPr id="8" name="Picture 7">
            <a:extLst>
              <a:ext uri="{FF2B5EF4-FFF2-40B4-BE49-F238E27FC236}">
                <a16:creationId xmlns:a16="http://schemas.microsoft.com/office/drawing/2014/main" id="{15F5EC1E-D732-9F7E-928B-96BC61F0002E}"/>
              </a:ext>
            </a:extLst>
          </p:cNvPr>
          <p:cNvPicPr>
            <a:picLocks noChangeAspect="1"/>
          </p:cNvPicPr>
          <p:nvPr/>
        </p:nvPicPr>
        <p:blipFill>
          <a:blip r:embed="rId2"/>
          <a:stretch>
            <a:fillRect/>
          </a:stretch>
        </p:blipFill>
        <p:spPr>
          <a:xfrm>
            <a:off x="564440" y="322058"/>
            <a:ext cx="8951701" cy="4776716"/>
          </a:xfrm>
          <a:prstGeom prst="rect">
            <a:avLst/>
          </a:prstGeom>
        </p:spPr>
      </p:pic>
    </p:spTree>
    <p:extLst>
      <p:ext uri="{BB962C8B-B14F-4D97-AF65-F5344CB8AC3E}">
        <p14:creationId xmlns:p14="http://schemas.microsoft.com/office/powerpoint/2010/main" val="2406114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71564-A56C-364A-ACBF-86AD09DCFE61}"/>
              </a:ext>
            </a:extLst>
          </p:cNvPr>
          <p:cNvSpPr>
            <a:spLocks noGrp="1"/>
          </p:cNvSpPr>
          <p:nvPr>
            <p:ph type="title"/>
          </p:nvPr>
        </p:nvSpPr>
        <p:spPr>
          <a:xfrm>
            <a:off x="379379" y="456879"/>
            <a:ext cx="9132335" cy="343964"/>
          </a:xfrm>
        </p:spPr>
        <p:txBody>
          <a:bodyPr/>
          <a:lstStyle/>
          <a:p>
            <a:pPr marL="457200" indent="-457200">
              <a:buFont typeface="+mj-lt"/>
              <a:buAutoNum type="arabicPeriod" startAt="5"/>
            </a:pPr>
            <a:r>
              <a:rPr lang="en-VN" dirty="0"/>
              <a:t>Giới thiệu khung tìm kiếm thư viện</a:t>
            </a:r>
          </a:p>
        </p:txBody>
      </p:sp>
      <p:sp>
        <p:nvSpPr>
          <p:cNvPr id="5" name="Text Placeholder 4">
            <a:extLst>
              <a:ext uri="{FF2B5EF4-FFF2-40B4-BE49-F238E27FC236}">
                <a16:creationId xmlns:a16="http://schemas.microsoft.com/office/drawing/2014/main" id="{66C9F7BF-7AE1-C746-9E72-213E8A85D1CD}"/>
              </a:ext>
            </a:extLst>
          </p:cNvPr>
          <p:cNvSpPr>
            <a:spLocks noGrp="1"/>
          </p:cNvSpPr>
          <p:nvPr>
            <p:ph type="body" sz="quarter" idx="17"/>
          </p:nvPr>
        </p:nvSpPr>
        <p:spPr>
          <a:xfrm>
            <a:off x="379378" y="1125676"/>
            <a:ext cx="9132335" cy="343965"/>
          </a:xfrm>
        </p:spPr>
        <p:txBody>
          <a:bodyPr/>
          <a:lstStyle/>
          <a:p>
            <a:pPr marL="0" indent="0"/>
            <a:r>
              <a:rPr lang="en-VN"/>
              <a:t>Chức năng tìm kiếm sách</a:t>
            </a:r>
          </a:p>
        </p:txBody>
      </p:sp>
      <p:sp>
        <p:nvSpPr>
          <p:cNvPr id="7" name="Footer Placeholder 6">
            <a:extLst>
              <a:ext uri="{FF2B5EF4-FFF2-40B4-BE49-F238E27FC236}">
                <a16:creationId xmlns:a16="http://schemas.microsoft.com/office/drawing/2014/main" id="{DC8F98A0-E402-5C48-8D56-A6A02596AC37}"/>
              </a:ext>
            </a:extLst>
          </p:cNvPr>
          <p:cNvSpPr>
            <a:spLocks noGrp="1"/>
          </p:cNvSpPr>
          <p:nvPr>
            <p:ph type="ftr" sz="quarter" idx="20"/>
          </p:nvPr>
        </p:nvSpPr>
        <p:spPr/>
        <p:txBody>
          <a:bodyPr/>
          <a:lstStyle/>
          <a:p>
            <a:r>
              <a:rPr lang="en-US" b="0">
                <a:latin typeface="Roboto" panose="02000000000000000000" pitchFamily="2" charset="0"/>
                <a:ea typeface="Roboto" panose="02000000000000000000" pitchFamily="2" charset="0"/>
                <a:cs typeface="Roboto" panose="02000000000000000000" pitchFamily="2" charset="0"/>
              </a:rPr>
              <a:t>Thuyết minh phương án website </a:t>
            </a:r>
            <a:r>
              <a:rPr lang="en-US">
                <a:latin typeface="Roboto" panose="02000000000000000000" pitchFamily="2" charset="0"/>
                <a:ea typeface="Roboto" panose="02000000000000000000" pitchFamily="2" charset="0"/>
                <a:cs typeface="Roboto" panose="02000000000000000000" pitchFamily="2" charset="0"/>
              </a:rPr>
              <a:t>THƯ VIỆN CÔNG AN NHÂN DÂN</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8" name="Slide Number Placeholder 7">
            <a:extLst>
              <a:ext uri="{FF2B5EF4-FFF2-40B4-BE49-F238E27FC236}">
                <a16:creationId xmlns:a16="http://schemas.microsoft.com/office/drawing/2014/main" id="{114FE7F9-ABEF-0549-A0EB-D0F01049A453}"/>
              </a:ext>
            </a:extLst>
          </p:cNvPr>
          <p:cNvSpPr>
            <a:spLocks noGrp="1"/>
          </p:cNvSpPr>
          <p:nvPr>
            <p:ph type="sldNum" sz="quarter" idx="21"/>
          </p:nvPr>
        </p:nvSpPr>
        <p:spPr/>
        <p:txBody>
          <a:bodyPr/>
          <a:lstStyle/>
          <a:p>
            <a:pPr algn="l"/>
            <a:fld id="{7782931A-7D25-4B4B-9464-57AE418934A3}" type="slidenum">
              <a:rPr lang="en-US" smtClean="0"/>
              <a:pPr algn="l"/>
              <a:t>14</a:t>
            </a:fld>
            <a:endParaRPr lang="en-US"/>
          </a:p>
        </p:txBody>
      </p:sp>
      <p:sp>
        <p:nvSpPr>
          <p:cNvPr id="6" name="Content Placeholder 5">
            <a:extLst>
              <a:ext uri="{FF2B5EF4-FFF2-40B4-BE49-F238E27FC236}">
                <a16:creationId xmlns:a16="http://schemas.microsoft.com/office/drawing/2014/main" id="{F871B6E7-5036-F549-A157-E4BF749E5314}"/>
              </a:ext>
            </a:extLst>
          </p:cNvPr>
          <p:cNvSpPr>
            <a:spLocks noGrp="1"/>
          </p:cNvSpPr>
          <p:nvPr>
            <p:ph sz="half" idx="2"/>
          </p:nvPr>
        </p:nvSpPr>
        <p:spPr>
          <a:xfrm>
            <a:off x="463139" y="1599298"/>
            <a:ext cx="3581812" cy="4567931"/>
          </a:xfrm>
        </p:spPr>
        <p:txBody>
          <a:bodyPr/>
          <a:lstStyle/>
          <a:p>
            <a:pPr marL="0" indent="0">
              <a:lnSpc>
                <a:spcPct val="150000"/>
              </a:lnSpc>
              <a:buNone/>
            </a:pPr>
            <a:r>
              <a:rPr lang="en-VN" sz="1300" dirty="0"/>
              <a:t>Khung tìm kiếm nhanh được đặt ngay trên đầu trang nơi nổi bật nhất trên giao diện.</a:t>
            </a:r>
          </a:p>
          <a:p>
            <a:pPr marL="0" indent="0">
              <a:lnSpc>
                <a:spcPct val="150000"/>
              </a:lnSpc>
              <a:buNone/>
            </a:pPr>
            <a:r>
              <a:rPr lang="en-VN" sz="1300" dirty="0"/>
              <a:t>Tại đây người dùng có thể nhập từ khoá bất kỳ và tìm kiếm trên toàn bộ các nội dung được đăng trên thư viện.</a:t>
            </a:r>
          </a:p>
          <a:p>
            <a:pPr marL="0" indent="0">
              <a:lnSpc>
                <a:spcPct val="150000"/>
              </a:lnSpc>
              <a:buNone/>
            </a:pPr>
            <a:r>
              <a:rPr lang="en-VN" sz="1300" dirty="0"/>
              <a:t>Để tìm kiếm nâng cao, người dùng sử dụng chức năng tìm kiếm nâng cao để chuyển sang trang tìm kiếm tài liệu nâng cao.</a:t>
            </a:r>
          </a:p>
          <a:p>
            <a:pPr marL="0" indent="0">
              <a:lnSpc>
                <a:spcPct val="150000"/>
              </a:lnSpc>
              <a:buNone/>
            </a:pPr>
            <a:r>
              <a:rPr lang="en-VN" sz="1300" dirty="0"/>
              <a:t>Tại đây, người dùng có thể sử dụng nhiều phương thức lọc nội dung để thu hẹp phạm vi tìm kiếm để nhận được kết quả phù hợp với việc phối hợp các điều kiện: Nhan đề, tác giả, năm xuất bản, ISBN, nhà xuất bản...</a:t>
            </a:r>
          </a:p>
        </p:txBody>
      </p:sp>
      <p:pic>
        <p:nvPicPr>
          <p:cNvPr id="2" name="Picture 1">
            <a:extLst>
              <a:ext uri="{FF2B5EF4-FFF2-40B4-BE49-F238E27FC236}">
                <a16:creationId xmlns:a16="http://schemas.microsoft.com/office/drawing/2014/main" id="{EF2E6333-8B84-B548-B677-FD72CC4C5075}"/>
              </a:ext>
            </a:extLst>
          </p:cNvPr>
          <p:cNvPicPr>
            <a:picLocks noChangeAspect="1"/>
          </p:cNvPicPr>
          <p:nvPr/>
        </p:nvPicPr>
        <p:blipFill>
          <a:blip r:embed="rId3"/>
          <a:stretch>
            <a:fillRect/>
          </a:stretch>
        </p:blipFill>
        <p:spPr>
          <a:xfrm>
            <a:off x="4288108" y="1691982"/>
            <a:ext cx="5223604" cy="611337"/>
          </a:xfrm>
          <a:prstGeom prst="rect">
            <a:avLst/>
          </a:prstGeom>
          <a:effectLst>
            <a:outerShdw blurRad="50800" dist="38100" dir="2700000" algn="tl" rotWithShape="0">
              <a:prstClr val="black">
                <a:alpha val="20000"/>
              </a:prstClr>
            </a:outerShdw>
          </a:effectLst>
        </p:spPr>
      </p:pic>
      <p:pic>
        <p:nvPicPr>
          <p:cNvPr id="16" name="Picture 15" descr="Graphical user interface&#10;&#10;Description automatically generated">
            <a:extLst>
              <a:ext uri="{FF2B5EF4-FFF2-40B4-BE49-F238E27FC236}">
                <a16:creationId xmlns:a16="http://schemas.microsoft.com/office/drawing/2014/main" id="{887A2E23-47E1-3843-A0B8-3328B3095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5166" y="2524332"/>
            <a:ext cx="5236546" cy="2227860"/>
          </a:xfrm>
          <a:prstGeom prst="rect">
            <a:avLst/>
          </a:prstGeom>
          <a:effectLst>
            <a:outerShdw blurRad="50800" dist="38100" dir="2700000" algn="tl" rotWithShape="0">
              <a:prstClr val="black">
                <a:alpha val="19688"/>
              </a:prstClr>
            </a:outerShdw>
          </a:effectLst>
        </p:spPr>
      </p:pic>
    </p:spTree>
    <p:extLst>
      <p:ext uri="{BB962C8B-B14F-4D97-AF65-F5344CB8AC3E}">
        <p14:creationId xmlns:p14="http://schemas.microsoft.com/office/powerpoint/2010/main" val="782198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71564-A56C-364A-ACBF-86AD09DCFE61}"/>
              </a:ext>
            </a:extLst>
          </p:cNvPr>
          <p:cNvSpPr>
            <a:spLocks noGrp="1"/>
          </p:cNvSpPr>
          <p:nvPr>
            <p:ph type="title"/>
          </p:nvPr>
        </p:nvSpPr>
        <p:spPr>
          <a:xfrm>
            <a:off x="379379" y="361025"/>
            <a:ext cx="9132335" cy="343964"/>
          </a:xfrm>
        </p:spPr>
        <p:txBody>
          <a:bodyPr/>
          <a:lstStyle/>
          <a:p>
            <a:pPr marL="457200" indent="-457200">
              <a:lnSpc>
                <a:spcPct val="120000"/>
              </a:lnSpc>
              <a:buFont typeface="+mj-lt"/>
              <a:buAutoNum type="arabicPeriod" startAt="6"/>
            </a:pPr>
            <a:r>
              <a:rPr lang="en-VN" dirty="0"/>
              <a:t>Trang chi tiết thông tin sách / tài liệu</a:t>
            </a:r>
          </a:p>
        </p:txBody>
      </p:sp>
      <p:sp>
        <p:nvSpPr>
          <p:cNvPr id="8" name="Slide Number Placeholder 7">
            <a:extLst>
              <a:ext uri="{FF2B5EF4-FFF2-40B4-BE49-F238E27FC236}">
                <a16:creationId xmlns:a16="http://schemas.microsoft.com/office/drawing/2014/main" id="{114FE7F9-ABEF-0549-A0EB-D0F01049A453}"/>
              </a:ext>
            </a:extLst>
          </p:cNvPr>
          <p:cNvSpPr>
            <a:spLocks noGrp="1"/>
          </p:cNvSpPr>
          <p:nvPr>
            <p:ph type="sldNum" sz="quarter" idx="21"/>
          </p:nvPr>
        </p:nvSpPr>
        <p:spPr/>
        <p:txBody>
          <a:bodyPr/>
          <a:lstStyle/>
          <a:p>
            <a:pPr algn="l"/>
            <a:fld id="{7782931A-7D25-4B4B-9464-57AE418934A3}" type="slidenum">
              <a:rPr lang="en-US" smtClean="0"/>
              <a:pPr algn="l"/>
              <a:t>15</a:t>
            </a:fld>
            <a:endParaRPr lang="en-US"/>
          </a:p>
        </p:txBody>
      </p:sp>
      <p:sp>
        <p:nvSpPr>
          <p:cNvPr id="6" name="Content Placeholder 5">
            <a:extLst>
              <a:ext uri="{FF2B5EF4-FFF2-40B4-BE49-F238E27FC236}">
                <a16:creationId xmlns:a16="http://schemas.microsoft.com/office/drawing/2014/main" id="{F871B6E7-5036-F549-A157-E4BF749E5314}"/>
              </a:ext>
            </a:extLst>
          </p:cNvPr>
          <p:cNvSpPr>
            <a:spLocks noGrp="1"/>
          </p:cNvSpPr>
          <p:nvPr>
            <p:ph sz="half" idx="2"/>
          </p:nvPr>
        </p:nvSpPr>
        <p:spPr>
          <a:xfrm>
            <a:off x="442608" y="1065883"/>
            <a:ext cx="2979525" cy="4556170"/>
          </a:xfrm>
        </p:spPr>
        <p:txBody>
          <a:bodyPr/>
          <a:lstStyle/>
          <a:p>
            <a:pPr marL="0" indent="0" algn="just">
              <a:lnSpc>
                <a:spcPct val="120000"/>
              </a:lnSpc>
              <a:buNone/>
            </a:pPr>
            <a:r>
              <a:rPr lang="en-VN" sz="1300" dirty="0"/>
              <a:t>Được thiết kế đặc trưng cho từng loại tài liệu, cách hiển thị và trường thông tin cũng khác nhau.</a:t>
            </a:r>
          </a:p>
          <a:p>
            <a:pPr marL="0" indent="0" algn="just">
              <a:lnSpc>
                <a:spcPct val="120000"/>
              </a:lnSpc>
              <a:buNone/>
            </a:pPr>
            <a:r>
              <a:rPr lang="en-VN" sz="1300" dirty="0"/>
              <a:t>Bạn đọc có thể xem online tài liệu số mà không cần tải về, quản trị viên có thể cho phép tải hoặc chỉ cho phép xem online không được tải về. </a:t>
            </a:r>
          </a:p>
          <a:p>
            <a:pPr marL="0" indent="0" algn="just">
              <a:lnSpc>
                <a:spcPct val="120000"/>
              </a:lnSpc>
              <a:buNone/>
            </a:pPr>
            <a:r>
              <a:rPr lang="en-VN" sz="1300" dirty="0"/>
              <a:t>Bạn đọc có thể bình luận về tài liệu</a:t>
            </a:r>
          </a:p>
          <a:p>
            <a:pPr marL="0" indent="0" algn="just">
              <a:lnSpc>
                <a:spcPct val="120000"/>
              </a:lnSpc>
              <a:buNone/>
            </a:pPr>
            <a:r>
              <a:rPr lang="en-VN" sz="1300" dirty="0"/>
              <a:t>Quản trị viên có thể bật – tắt bình luận cho một tài liệu hoặc một chuyên mục tài liệu cụ thể</a:t>
            </a:r>
          </a:p>
          <a:p>
            <a:pPr marL="0" indent="0" algn="just">
              <a:lnSpc>
                <a:spcPct val="120000"/>
              </a:lnSpc>
              <a:buNone/>
            </a:pPr>
            <a:r>
              <a:rPr lang="en-VN" sz="1300" dirty="0"/>
              <a:t>Ngoài ra, trên giao diện còn thể hiện các khung gợi ý tài liệu liên quan và các khung thống kê xếp hạng tài liệu để giúp bạn đọc dễ dàng tiếp cận các tài nguyên khác trong thư viện.</a:t>
            </a:r>
          </a:p>
        </p:txBody>
      </p:sp>
      <p:pic>
        <p:nvPicPr>
          <p:cNvPr id="2" name="Picture 1">
            <a:extLst>
              <a:ext uri="{FF2B5EF4-FFF2-40B4-BE49-F238E27FC236}">
                <a16:creationId xmlns:a16="http://schemas.microsoft.com/office/drawing/2014/main" id="{0BB4CE45-32DC-5E40-A478-E2B718C816D7}"/>
              </a:ext>
            </a:extLst>
          </p:cNvPr>
          <p:cNvPicPr>
            <a:picLocks noChangeAspect="1"/>
          </p:cNvPicPr>
          <p:nvPr/>
        </p:nvPicPr>
        <p:blipFill>
          <a:blip r:embed="rId3"/>
          <a:stretch>
            <a:fillRect/>
          </a:stretch>
        </p:blipFill>
        <p:spPr>
          <a:xfrm>
            <a:off x="3766454" y="2023978"/>
            <a:ext cx="3624873" cy="4191085"/>
          </a:xfrm>
          <a:prstGeom prst="rect">
            <a:avLst/>
          </a:prstGeom>
          <a:effectLst/>
        </p:spPr>
      </p:pic>
      <p:pic>
        <p:nvPicPr>
          <p:cNvPr id="9" name="Picture 8">
            <a:extLst>
              <a:ext uri="{FF2B5EF4-FFF2-40B4-BE49-F238E27FC236}">
                <a16:creationId xmlns:a16="http://schemas.microsoft.com/office/drawing/2014/main" id="{80AF995E-6B40-9545-8E0B-D383020CB2FE}"/>
              </a:ext>
            </a:extLst>
          </p:cNvPr>
          <p:cNvPicPr>
            <a:picLocks noChangeAspect="1"/>
          </p:cNvPicPr>
          <p:nvPr/>
        </p:nvPicPr>
        <p:blipFill>
          <a:blip r:embed="rId4"/>
          <a:stretch>
            <a:fillRect/>
          </a:stretch>
        </p:blipFill>
        <p:spPr>
          <a:xfrm>
            <a:off x="6608106" y="1065883"/>
            <a:ext cx="4246683" cy="5149180"/>
          </a:xfrm>
          <a:prstGeom prst="rect">
            <a:avLst/>
          </a:prstGeom>
          <a:effectLst>
            <a:outerShdw blurRad="127000" dist="127000" dir="8100000" algn="tr" rotWithShape="0">
              <a:prstClr val="black">
                <a:alpha val="7818"/>
              </a:prstClr>
            </a:outerShdw>
          </a:effectLst>
        </p:spPr>
      </p:pic>
    </p:spTree>
    <p:extLst>
      <p:ext uri="{BB962C8B-B14F-4D97-AF65-F5344CB8AC3E}">
        <p14:creationId xmlns:p14="http://schemas.microsoft.com/office/powerpoint/2010/main" val="270659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0414C-6B31-3F3D-65FE-F743136999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09104C-134B-7469-AB84-8E5536966579}"/>
              </a:ext>
            </a:extLst>
          </p:cNvPr>
          <p:cNvSpPr>
            <a:spLocks noGrp="1"/>
          </p:cNvSpPr>
          <p:nvPr>
            <p:ph type="title" idx="4294967295"/>
          </p:nvPr>
        </p:nvSpPr>
        <p:spPr>
          <a:xfrm>
            <a:off x="424639" y="295832"/>
            <a:ext cx="9076238" cy="524966"/>
          </a:xfrm>
          <a:prstGeom prst="rect">
            <a:avLst/>
          </a:prstGeom>
        </p:spPr>
        <p:txBody>
          <a:bodyPr/>
          <a:lstStyle/>
          <a:p>
            <a:pPr marL="457200" indent="-457200">
              <a:lnSpc>
                <a:spcPct val="100000"/>
              </a:lnSpc>
              <a:buFont typeface="+mj-lt"/>
              <a:buAutoNum type="arabicPeriod" startAt="7"/>
            </a:pPr>
            <a:r>
              <a:rPr lang="vi-VN" sz="1950" dirty="0">
                <a:latin typeface="Times New Roman" panose="02020603050405020304" pitchFamily="18" charset="0"/>
                <a:ea typeface="Times" panose="020B0500000000000000" pitchFamily="34" charset="0"/>
                <a:cs typeface="Times New Roman" panose="02020603050405020304" pitchFamily="18" charset="0"/>
              </a:rPr>
              <a:t>Hệ chức năng quản lý và hiện sách, tài liệu thư viện</a:t>
            </a:r>
          </a:p>
        </p:txBody>
      </p:sp>
      <p:sp>
        <p:nvSpPr>
          <p:cNvPr id="6" name="Title 2">
            <a:extLst>
              <a:ext uri="{FF2B5EF4-FFF2-40B4-BE49-F238E27FC236}">
                <a16:creationId xmlns:a16="http://schemas.microsoft.com/office/drawing/2014/main" id="{B13F0AD4-A44E-FD9D-12D9-D5DD18CD8EC3}"/>
              </a:ext>
            </a:extLst>
          </p:cNvPr>
          <p:cNvSpPr txBox="1">
            <a:spLocks/>
          </p:cNvSpPr>
          <p:nvPr/>
        </p:nvSpPr>
        <p:spPr>
          <a:xfrm>
            <a:off x="460306" y="869476"/>
            <a:ext cx="3932791" cy="4247791"/>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en-US" sz="1300" b="0" err="1">
                <a:latin typeface="Arial" panose="020B0604020202020204" pitchFamily="34" charset="0"/>
                <a:ea typeface="Times" panose="020B0500000000000000" pitchFamily="34" charset="0"/>
                <a:cs typeface="Arial" panose="020B0604020202020204" pitchFamily="34" charset="0"/>
              </a:rPr>
              <a:t>Chức</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năng</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hiện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thông</a:t>
            </a:r>
            <a:r>
              <a:rPr lang="en-US" sz="1300" b="0">
                <a:latin typeface="Arial" panose="020B0604020202020204" pitchFamily="34" charset="0"/>
                <a:ea typeface="Times" panose="020B0500000000000000" pitchFamily="34" charset="0"/>
                <a:cs typeface="Arial" panose="020B0604020202020204" pitchFamily="34" charset="0"/>
              </a:rPr>
              <a:t> tin chi </a:t>
            </a:r>
            <a:r>
              <a:rPr lang="en-US" sz="1300" b="0" err="1">
                <a:latin typeface="Arial" panose="020B0604020202020204" pitchFamily="34" charset="0"/>
                <a:ea typeface="Times" panose="020B0500000000000000" pitchFamily="34" charset="0"/>
                <a:cs typeface="Arial" panose="020B0604020202020204" pitchFamily="34" charset="0"/>
              </a:rPr>
              <a:t>tiết</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giới</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thiệu</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một</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đầu</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sách</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trong</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thư</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viện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hoặc</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bộ</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sách</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với</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thông</a:t>
            </a:r>
            <a:r>
              <a:rPr lang="en-US" sz="1300" b="0">
                <a:latin typeface="Arial" panose="020B0604020202020204" pitchFamily="34" charset="0"/>
                <a:ea typeface="Times" panose="020B0500000000000000" pitchFamily="34" charset="0"/>
                <a:cs typeface="Arial" panose="020B0604020202020204" pitchFamily="34" charset="0"/>
              </a:rPr>
              <a:t> tin </a:t>
            </a:r>
            <a:r>
              <a:rPr lang="en-US" sz="1300" b="0" err="1">
                <a:latin typeface="Arial" panose="020B0604020202020204" pitchFamily="34" charset="0"/>
                <a:ea typeface="Times" panose="020B0500000000000000" pitchFamily="34" charset="0"/>
                <a:cs typeface="Arial" panose="020B0604020202020204" pitchFamily="34" charset="0"/>
              </a:rPr>
              <a:t>biên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mục</a:t>
            </a:r>
            <a:r>
              <a:rPr lang="en-US" sz="1300" b="0">
                <a:latin typeface="Arial" panose="020B0604020202020204" pitchFamily="34" charset="0"/>
                <a:ea typeface="Times" panose="020B0500000000000000" pitchFamily="34" charset="0"/>
                <a:cs typeface="Arial" panose="020B0604020202020204" pitchFamily="34" charset="0"/>
              </a:rPr>
              <a:t> chi </a:t>
            </a:r>
            <a:r>
              <a:rPr lang="en-US" sz="1300" b="0" err="1">
                <a:latin typeface="Arial" panose="020B0604020202020204" pitchFamily="34" charset="0"/>
                <a:ea typeface="Times" panose="020B0500000000000000" pitchFamily="34" charset="0"/>
                <a:cs typeface="Arial" panose="020B0604020202020204" pitchFamily="34" charset="0"/>
              </a:rPr>
              <a:t>tiết</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gồm</a:t>
            </a:r>
            <a:r>
              <a:rPr lang="en-US" sz="1300" b="0">
                <a:latin typeface="Arial" panose="020B0604020202020204" pitchFamily="34" charset="0"/>
                <a:ea typeface="Times" panose="020B0500000000000000" pitchFamily="34" charset="0"/>
                <a:cs typeface="Arial" panose="020B0604020202020204" pitchFamily="34" charset="0"/>
              </a:rPr>
              <a:t>:</a:t>
            </a:r>
          </a:p>
          <a:p>
            <a:pPr marL="232172" indent="-232172">
              <a:lnSpc>
                <a:spcPct val="150000"/>
              </a:lnSpc>
              <a:buFont typeface="Arial" panose="020B0604020202020204" pitchFamily="34" charset="0"/>
              <a:buChar char="•"/>
            </a:pPr>
            <a:r>
              <a:rPr lang="en-US" sz="1300" b="0" err="1">
                <a:latin typeface="Arial" panose="020B0604020202020204" pitchFamily="34" charset="0"/>
                <a:ea typeface="Times" panose="020B0500000000000000" pitchFamily="34" charset="0"/>
                <a:cs typeface="Arial" panose="020B0604020202020204" pitchFamily="34" charset="0"/>
              </a:rPr>
              <a:t>Ảnh</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bìa</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và</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thư</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viện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ảnh</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giới</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thiệu</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về</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sách</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bộ</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sách</a:t>
            </a:r>
            <a:endParaRPr lang="en-US" sz="1300" b="0">
              <a:latin typeface="Arial" panose="020B0604020202020204" pitchFamily="34" charset="0"/>
              <a:ea typeface="Times" panose="020B0500000000000000" pitchFamily="34" charset="0"/>
              <a:cs typeface="Arial" panose="020B0604020202020204" pitchFamily="34" charset="0"/>
            </a:endParaRPr>
          </a:p>
          <a:p>
            <a:pPr marL="232172" indent="-232172">
              <a:lnSpc>
                <a:spcPct val="150000"/>
              </a:lnSpc>
              <a:buFont typeface="Arial" panose="020B0604020202020204" pitchFamily="34" charset="0"/>
              <a:buChar char="•"/>
            </a:pPr>
            <a:r>
              <a:rPr lang="en-US" sz="1300" b="0">
                <a:latin typeface="Arial" panose="020B0604020202020204" pitchFamily="34" charset="0"/>
                <a:ea typeface="Times" panose="020B0500000000000000" pitchFamily="34" charset="0"/>
                <a:cs typeface="Arial" panose="020B0604020202020204" pitchFamily="34" charset="0"/>
              </a:rPr>
              <a:t>Thông tin </a:t>
            </a:r>
            <a:r>
              <a:rPr lang="en-US" sz="1300" b="0" err="1">
                <a:latin typeface="Arial" panose="020B0604020202020204" pitchFamily="34" charset="0"/>
                <a:ea typeface="Times" panose="020B0500000000000000" pitchFamily="34" charset="0"/>
                <a:cs typeface="Arial" panose="020B0604020202020204" pitchFamily="34" charset="0"/>
              </a:rPr>
              <a:t>các</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định</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dạng</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toàn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văn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đọc</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thử</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đính</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kèm</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tài</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liệu</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số</a:t>
            </a:r>
            <a:endParaRPr lang="en-US" sz="1300" b="0">
              <a:latin typeface="Arial" panose="020B0604020202020204" pitchFamily="34" charset="0"/>
              <a:ea typeface="Times" panose="020B0500000000000000" pitchFamily="34" charset="0"/>
              <a:cs typeface="Arial" panose="020B0604020202020204" pitchFamily="34" charset="0"/>
            </a:endParaRPr>
          </a:p>
          <a:p>
            <a:pPr marL="232172" indent="-232172">
              <a:lnSpc>
                <a:spcPct val="150000"/>
              </a:lnSpc>
              <a:buFont typeface="Arial" panose="020B0604020202020204" pitchFamily="34" charset="0"/>
              <a:buChar char="•"/>
            </a:pPr>
            <a:r>
              <a:rPr lang="en-US" sz="1300" b="0" err="1">
                <a:latin typeface="Arial" panose="020B0604020202020204" pitchFamily="34" charset="0"/>
                <a:ea typeface="Times" panose="020B0500000000000000" pitchFamily="34" charset="0"/>
                <a:cs typeface="Arial" panose="020B0604020202020204" pitchFamily="34" charset="0"/>
              </a:rPr>
              <a:t>Chức</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năng</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đặt</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mượn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tài</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liệu</a:t>
            </a:r>
            <a:r>
              <a:rPr lang="en-US" sz="1300" b="0">
                <a:latin typeface="Arial" panose="020B0604020202020204" pitchFamily="34" charset="0"/>
                <a:ea typeface="Times" panose="020B0500000000000000" pitchFamily="34" charset="0"/>
                <a:cs typeface="Arial" panose="020B0604020202020204" pitchFamily="34" charset="0"/>
              </a:rPr>
              <a:t> in</a:t>
            </a:r>
          </a:p>
          <a:p>
            <a:pPr marL="232172" indent="-232172">
              <a:lnSpc>
                <a:spcPct val="150000"/>
              </a:lnSpc>
              <a:buFont typeface="Arial" panose="020B0604020202020204" pitchFamily="34" charset="0"/>
              <a:buChar char="•"/>
            </a:pPr>
            <a:r>
              <a:rPr lang="en-US" sz="1300" b="0">
                <a:latin typeface="Arial" panose="020B0604020202020204" pitchFamily="34" charset="0"/>
                <a:ea typeface="Times" panose="020B0500000000000000" pitchFamily="34" charset="0"/>
                <a:cs typeface="Arial" panose="020B0604020202020204" pitchFamily="34" charset="0"/>
              </a:rPr>
              <a:t>Thông tin </a:t>
            </a:r>
            <a:r>
              <a:rPr lang="en-US" sz="1300" b="0" err="1">
                <a:latin typeface="Arial" panose="020B0604020202020204" pitchFamily="34" charset="0"/>
                <a:ea typeface="Times" panose="020B0500000000000000" pitchFamily="34" charset="0"/>
                <a:cs typeface="Arial" panose="020B0604020202020204" pitchFamily="34" charset="0"/>
              </a:rPr>
              <a:t>giới</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thiệu</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tác</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giả</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thông</a:t>
            </a:r>
            <a:r>
              <a:rPr lang="en-US" sz="1300" b="0">
                <a:latin typeface="Arial" panose="020B0604020202020204" pitchFamily="34" charset="0"/>
                <a:ea typeface="Times" panose="020B0500000000000000" pitchFamily="34" charset="0"/>
                <a:cs typeface="Arial" panose="020B0604020202020204" pitchFamily="34" charset="0"/>
              </a:rPr>
              <a:t> tin </a:t>
            </a:r>
            <a:r>
              <a:rPr lang="en-US" sz="1300" b="0" err="1">
                <a:latin typeface="Arial" panose="020B0604020202020204" pitchFamily="34" charset="0"/>
                <a:ea typeface="Times" panose="020B0500000000000000" pitchFamily="34" charset="0"/>
                <a:cs typeface="Arial" panose="020B0604020202020204" pitchFamily="34" charset="0"/>
              </a:rPr>
              <a:t>xuất</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bản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Năm</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xuất</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bản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nhà</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xuất</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bản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mã</a:t>
            </a:r>
            <a:r>
              <a:rPr lang="en-US" sz="1300" b="0">
                <a:latin typeface="Arial" panose="020B0604020202020204" pitchFamily="34" charset="0"/>
                <a:ea typeface="Times" panose="020B0500000000000000" pitchFamily="34" charset="0"/>
                <a:cs typeface="Arial" panose="020B0604020202020204" pitchFamily="34" charset="0"/>
              </a:rPr>
              <a:t> ISBN…</a:t>
            </a:r>
          </a:p>
          <a:p>
            <a:pPr marL="232172" indent="-232172">
              <a:lnSpc>
                <a:spcPct val="150000"/>
              </a:lnSpc>
              <a:buFont typeface="Arial" panose="020B0604020202020204" pitchFamily="34" charset="0"/>
              <a:buChar char="•"/>
            </a:pPr>
            <a:r>
              <a:rPr lang="en-US" sz="1300" b="0" err="1">
                <a:latin typeface="Arial" panose="020B0604020202020204" pitchFamily="34" charset="0"/>
                <a:ea typeface="Times" panose="020B0500000000000000" pitchFamily="34" charset="0"/>
                <a:cs typeface="Arial" panose="020B0604020202020204" pitchFamily="34" charset="0"/>
              </a:rPr>
              <a:t>Hỗ</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trợ</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nhiều</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định</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dạng</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tài</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liệu</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toàn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văn</a:t>
            </a:r>
            <a:r>
              <a:rPr lang="en-US" sz="1300" b="0">
                <a:latin typeface="Arial" panose="020B0604020202020204" pitchFamily="34" charset="0"/>
                <a:ea typeface="Times" panose="020B0500000000000000" pitchFamily="34" charset="0"/>
                <a:cs typeface="Arial" panose="020B0604020202020204" pitchFamily="34" charset="0"/>
              </a:rPr>
              <a:t>: EPUB, PDF, WORD, AUDIO…</a:t>
            </a:r>
          </a:p>
          <a:p>
            <a:pPr marL="232172" indent="-232172">
              <a:lnSpc>
                <a:spcPct val="150000"/>
              </a:lnSpc>
              <a:buFont typeface="Arial" panose="020B0604020202020204" pitchFamily="34" charset="0"/>
              <a:buChar char="•"/>
            </a:pPr>
            <a:r>
              <a:rPr lang="en-US" sz="1300" b="0" err="1">
                <a:latin typeface="Arial" panose="020B0604020202020204" pitchFamily="34" charset="0"/>
                <a:ea typeface="Times" panose="020B0500000000000000" pitchFamily="34" charset="0"/>
                <a:cs typeface="Arial" panose="020B0604020202020204" pitchFamily="34" charset="0"/>
              </a:rPr>
              <a:t>Hỗ</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trợ</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kết</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nối</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dịch</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vụ</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sách</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có</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bản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quyền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từ</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các</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nhà</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xuất</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bản</a:t>
            </a:r>
            <a:endParaRPr lang="en-US" sz="1300" b="0">
              <a:latin typeface="Arial" panose="020B0604020202020204" pitchFamily="34" charset="0"/>
              <a:ea typeface="Times" panose="020B0500000000000000" pitchFamily="34" charset="0"/>
              <a:cs typeface="Arial" panose="020B0604020202020204" pitchFamily="34" charset="0"/>
            </a:endParaRPr>
          </a:p>
        </p:txBody>
      </p:sp>
      <p:pic>
        <p:nvPicPr>
          <p:cNvPr id="7" name="Picture 6">
            <a:extLst>
              <a:ext uri="{FF2B5EF4-FFF2-40B4-BE49-F238E27FC236}">
                <a16:creationId xmlns:a16="http://schemas.microsoft.com/office/drawing/2014/main" id="{9ECD741C-7E93-8923-45B6-CF611B6E6164}"/>
              </a:ext>
            </a:extLst>
          </p:cNvPr>
          <p:cNvPicPr>
            <a:picLocks noChangeAspect="1"/>
          </p:cNvPicPr>
          <p:nvPr/>
        </p:nvPicPr>
        <p:blipFill>
          <a:blip r:embed="rId2"/>
          <a:stretch>
            <a:fillRect/>
          </a:stretch>
        </p:blipFill>
        <p:spPr>
          <a:xfrm>
            <a:off x="4633964" y="820797"/>
            <a:ext cx="5050450" cy="4861702"/>
          </a:xfrm>
          <a:prstGeom prst="rect">
            <a:avLst/>
          </a:prstGeom>
        </p:spPr>
      </p:pic>
    </p:spTree>
    <p:extLst>
      <p:ext uri="{BB962C8B-B14F-4D97-AF65-F5344CB8AC3E}">
        <p14:creationId xmlns:p14="http://schemas.microsoft.com/office/powerpoint/2010/main" val="1274570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614CE-030F-3CC2-EC30-B15DEDAD21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5879CC-817A-9E66-6B82-B9E64083CFDA}"/>
              </a:ext>
            </a:extLst>
          </p:cNvPr>
          <p:cNvSpPr>
            <a:spLocks noGrp="1"/>
          </p:cNvSpPr>
          <p:nvPr>
            <p:ph type="title" idx="4294967295"/>
          </p:nvPr>
        </p:nvSpPr>
        <p:spPr>
          <a:xfrm>
            <a:off x="424639" y="828395"/>
            <a:ext cx="9076238" cy="524966"/>
          </a:xfrm>
          <a:prstGeom prst="rect">
            <a:avLst/>
          </a:prstGeom>
        </p:spPr>
        <p:txBody>
          <a:bodyPr/>
          <a:lstStyle/>
          <a:p>
            <a:pPr marL="457200" indent="-457200">
              <a:lnSpc>
                <a:spcPct val="100000"/>
              </a:lnSpc>
              <a:buFont typeface="+mj-lt"/>
              <a:buAutoNum type="arabicPeriod" startAt="8"/>
            </a:pPr>
            <a:r>
              <a:rPr lang="vi-VN" sz="1950" dirty="0">
                <a:latin typeface="Times New Roman" panose="02020603050405020304" pitchFamily="18" charset="0"/>
                <a:ea typeface="Times" panose="020B0500000000000000" pitchFamily="34" charset="0"/>
                <a:cs typeface="Times New Roman" panose="02020603050405020304" pitchFamily="18" charset="0"/>
              </a:rPr>
              <a:t>Hệ chức năng quản lý và hiện danh mục sách, tủ sách</a:t>
            </a:r>
          </a:p>
        </p:txBody>
      </p:sp>
      <p:sp>
        <p:nvSpPr>
          <p:cNvPr id="6" name="Title 2">
            <a:extLst>
              <a:ext uri="{FF2B5EF4-FFF2-40B4-BE49-F238E27FC236}">
                <a16:creationId xmlns:a16="http://schemas.microsoft.com/office/drawing/2014/main" id="{113A165D-3FFB-4403-30D3-C11666E96494}"/>
              </a:ext>
            </a:extLst>
          </p:cNvPr>
          <p:cNvSpPr txBox="1">
            <a:spLocks/>
          </p:cNvSpPr>
          <p:nvPr/>
        </p:nvSpPr>
        <p:spPr>
          <a:xfrm>
            <a:off x="594098" y="4795203"/>
            <a:ext cx="3988931" cy="734930"/>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0000"/>
              </a:lnSpc>
            </a:pPr>
            <a:r>
              <a:rPr lang="en-US" sz="1300" b="0" dirty="0" err="1">
                <a:latin typeface="Arial" panose="020B0604020202020204" pitchFamily="34" charset="0"/>
                <a:ea typeface="Times" panose="020B0500000000000000" pitchFamily="34" charset="0"/>
                <a:cs typeface="Arial" panose="020B0604020202020204" pitchFamily="34" charset="0"/>
              </a:rPr>
              <a:t>Tạo</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các</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danh</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mục</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sách</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theo</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nhu</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cầu</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của</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cán</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bộ</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quản</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lý</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thư</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viện</a:t>
            </a:r>
            <a:endParaRPr lang="en-US" sz="1300" b="0" dirty="0">
              <a:latin typeface="Arial" panose="020B0604020202020204" pitchFamily="34" charset="0"/>
              <a:ea typeface="Times" panose="020B0500000000000000" pitchFamily="34" charset="0"/>
              <a:cs typeface="Arial" panose="020B0604020202020204" pitchFamily="34" charset="0"/>
            </a:endParaRPr>
          </a:p>
          <a:p>
            <a:pPr algn="ctr">
              <a:lnSpc>
                <a:spcPct val="100000"/>
              </a:lnSpc>
            </a:pPr>
            <a:r>
              <a:rPr lang="en-US" sz="1300" b="0" dirty="0" err="1">
                <a:latin typeface="Arial" panose="020B0604020202020204" pitchFamily="34" charset="0"/>
                <a:ea typeface="Times" panose="020B0500000000000000" pitchFamily="34" charset="0"/>
                <a:cs typeface="Arial" panose="020B0604020202020204" pitchFamily="34" charset="0"/>
              </a:rPr>
              <a:t>Hỗ</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trợ</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đặt</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hình</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ảnh</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đại</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diện</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và</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tùy</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biến</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tên</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tủ</a:t>
            </a:r>
            <a:r>
              <a:rPr lang="en-US" sz="1300" b="0" dirty="0">
                <a:latin typeface="Arial" panose="020B0604020202020204" pitchFamily="34" charset="0"/>
                <a:ea typeface="Times" panose="020B0500000000000000" pitchFamily="34" charset="0"/>
                <a:cs typeface="Arial" panose="020B0604020202020204" pitchFamily="34" charset="0"/>
              </a:rPr>
              <a:t> </a:t>
            </a:r>
            <a:r>
              <a:rPr lang="en-US" sz="1300" b="0" dirty="0" err="1">
                <a:latin typeface="Arial" panose="020B0604020202020204" pitchFamily="34" charset="0"/>
                <a:ea typeface="Times" panose="020B0500000000000000" pitchFamily="34" charset="0"/>
                <a:cs typeface="Arial" panose="020B0604020202020204" pitchFamily="34" charset="0"/>
              </a:rPr>
              <a:t>sách</a:t>
            </a:r>
            <a:endParaRPr lang="en-US" sz="1300" b="0" dirty="0">
              <a:latin typeface="Arial" panose="020B0604020202020204" pitchFamily="34" charset="0"/>
              <a:ea typeface="Times" panose="020B0500000000000000" pitchFamily="34" charset="0"/>
              <a:cs typeface="Arial" panose="020B0604020202020204" pitchFamily="34" charset="0"/>
            </a:endParaRPr>
          </a:p>
        </p:txBody>
      </p:sp>
      <p:pic>
        <p:nvPicPr>
          <p:cNvPr id="4" name="Picture 3">
            <a:extLst>
              <a:ext uri="{FF2B5EF4-FFF2-40B4-BE49-F238E27FC236}">
                <a16:creationId xmlns:a16="http://schemas.microsoft.com/office/drawing/2014/main" id="{F82992E4-54FD-7FD3-8C65-00F648C5FD09}"/>
              </a:ext>
            </a:extLst>
          </p:cNvPr>
          <p:cNvPicPr>
            <a:picLocks noChangeAspect="1"/>
          </p:cNvPicPr>
          <p:nvPr/>
        </p:nvPicPr>
        <p:blipFill>
          <a:blip r:embed="rId2"/>
          <a:stretch>
            <a:fillRect/>
          </a:stretch>
        </p:blipFill>
        <p:spPr>
          <a:xfrm>
            <a:off x="1464133" y="1666323"/>
            <a:ext cx="2248859" cy="2844007"/>
          </a:xfrm>
          <a:prstGeom prst="rect">
            <a:avLst/>
          </a:prstGeom>
        </p:spPr>
      </p:pic>
      <p:pic>
        <p:nvPicPr>
          <p:cNvPr id="7" name="Picture 6">
            <a:extLst>
              <a:ext uri="{FF2B5EF4-FFF2-40B4-BE49-F238E27FC236}">
                <a16:creationId xmlns:a16="http://schemas.microsoft.com/office/drawing/2014/main" id="{78E026AE-7994-F024-95A9-5FA9C8623440}"/>
              </a:ext>
            </a:extLst>
          </p:cNvPr>
          <p:cNvPicPr>
            <a:picLocks noChangeAspect="1"/>
          </p:cNvPicPr>
          <p:nvPr/>
        </p:nvPicPr>
        <p:blipFill rotWithShape="1">
          <a:blip r:embed="rId3"/>
          <a:srcRect b="31715"/>
          <a:stretch/>
        </p:blipFill>
        <p:spPr>
          <a:xfrm>
            <a:off x="6023507" y="1666323"/>
            <a:ext cx="2649111" cy="2844007"/>
          </a:xfrm>
          <a:prstGeom prst="rect">
            <a:avLst/>
          </a:prstGeom>
        </p:spPr>
      </p:pic>
      <p:sp>
        <p:nvSpPr>
          <p:cNvPr id="9" name="Title 2">
            <a:extLst>
              <a:ext uri="{FF2B5EF4-FFF2-40B4-BE49-F238E27FC236}">
                <a16:creationId xmlns:a16="http://schemas.microsoft.com/office/drawing/2014/main" id="{99F27445-2F2D-1531-BF95-AC4A02E79790}"/>
              </a:ext>
            </a:extLst>
          </p:cNvPr>
          <p:cNvSpPr txBox="1">
            <a:spLocks/>
          </p:cNvSpPr>
          <p:nvPr/>
        </p:nvSpPr>
        <p:spPr>
          <a:xfrm>
            <a:off x="5322972" y="4823293"/>
            <a:ext cx="3988931" cy="734930"/>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0000"/>
              </a:lnSpc>
            </a:pPr>
            <a:r>
              <a:rPr lang="en-US" sz="1300" b="0" err="1">
                <a:latin typeface="Arial" panose="020B0604020202020204" pitchFamily="34" charset="0"/>
                <a:ea typeface="Times" panose="020B0500000000000000" pitchFamily="34" charset="0"/>
                <a:cs typeface="Arial" panose="020B0604020202020204" pitchFamily="34" charset="0"/>
              </a:rPr>
              <a:t>Sắp</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xếp</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danh</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mục</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sách</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theo</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chủ</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đề</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nhiều</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cấp</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để</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bạn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đọc</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dễ</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dàng</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truy</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vấn</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và</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khám</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phá</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nội</a:t>
            </a:r>
            <a:r>
              <a:rPr lang="en-US" sz="1300" b="0">
                <a:latin typeface="Arial" panose="020B0604020202020204" pitchFamily="34" charset="0"/>
                <a:ea typeface="Times" panose="020B0500000000000000" pitchFamily="34" charset="0"/>
                <a:cs typeface="Arial" panose="020B0604020202020204" pitchFamily="34" charset="0"/>
              </a:rPr>
              <a:t> dung </a:t>
            </a:r>
            <a:r>
              <a:rPr lang="en-US" sz="1300" b="0" err="1">
                <a:latin typeface="Arial" panose="020B0604020202020204" pitchFamily="34" charset="0"/>
                <a:ea typeface="Times" panose="020B0500000000000000" pitchFamily="34" charset="0"/>
                <a:cs typeface="Arial" panose="020B0604020202020204" pitchFamily="34" charset="0"/>
              </a:rPr>
              <a:t>thư</a:t>
            </a:r>
            <a:r>
              <a:rPr lang="en-US" sz="1300" b="0">
                <a:latin typeface="Arial" panose="020B0604020202020204" pitchFamily="34" charset="0"/>
                <a:ea typeface="Times" panose="020B0500000000000000" pitchFamily="34" charset="0"/>
                <a:cs typeface="Arial" panose="020B0604020202020204" pitchFamily="34" charset="0"/>
              </a:rPr>
              <a:t> </a:t>
            </a:r>
            <a:r>
              <a:rPr lang="en-US" sz="1300" b="0" err="1">
                <a:latin typeface="Arial" panose="020B0604020202020204" pitchFamily="34" charset="0"/>
                <a:ea typeface="Times" panose="020B0500000000000000" pitchFamily="34" charset="0"/>
                <a:cs typeface="Arial" panose="020B0604020202020204" pitchFamily="34" charset="0"/>
              </a:rPr>
              <a:t>viện</a:t>
            </a:r>
            <a:endParaRPr lang="en-US" sz="1300" b="0">
              <a:latin typeface="Arial" panose="020B0604020202020204" pitchFamily="34" charset="0"/>
              <a:ea typeface="Times" panose="020B0500000000000000" pitchFamily="34" charset="0"/>
              <a:cs typeface="Arial" panose="020B0604020202020204" pitchFamily="34" charset="0"/>
            </a:endParaRPr>
          </a:p>
        </p:txBody>
      </p:sp>
    </p:spTree>
    <p:extLst>
      <p:ext uri="{BB962C8B-B14F-4D97-AF65-F5344CB8AC3E}">
        <p14:creationId xmlns:p14="http://schemas.microsoft.com/office/powerpoint/2010/main" val="2686828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9B4F2-7575-FBB2-61FE-7743938BA8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532E1D-59E4-D919-CF44-B4879BD501F0}"/>
              </a:ext>
            </a:extLst>
          </p:cNvPr>
          <p:cNvSpPr>
            <a:spLocks noGrp="1"/>
          </p:cNvSpPr>
          <p:nvPr>
            <p:ph type="title" idx="4294967295"/>
          </p:nvPr>
        </p:nvSpPr>
        <p:spPr>
          <a:xfrm>
            <a:off x="424639" y="255639"/>
            <a:ext cx="9076238" cy="524966"/>
          </a:xfrm>
          <a:prstGeom prst="rect">
            <a:avLst/>
          </a:prstGeom>
        </p:spPr>
        <p:txBody>
          <a:bodyPr/>
          <a:lstStyle/>
          <a:p>
            <a:pPr marL="457200" indent="-457200">
              <a:lnSpc>
                <a:spcPct val="100000"/>
              </a:lnSpc>
              <a:buFont typeface="+mj-lt"/>
              <a:buAutoNum type="arabicPeriod" startAt="9"/>
            </a:pPr>
            <a:r>
              <a:rPr lang="vi-VN" sz="1950" dirty="0">
                <a:latin typeface="Times New Roman" panose="02020603050405020304" pitchFamily="18" charset="0"/>
                <a:ea typeface="Times" panose="020B0500000000000000" pitchFamily="34" charset="0"/>
                <a:cs typeface="Times New Roman" panose="02020603050405020304" pitchFamily="18" charset="0"/>
              </a:rPr>
              <a:t>Hệ chức năng quản lý và hiện thư viện liên kết</a:t>
            </a:r>
          </a:p>
        </p:txBody>
      </p:sp>
      <p:sp>
        <p:nvSpPr>
          <p:cNvPr id="6" name="Title 2">
            <a:extLst>
              <a:ext uri="{FF2B5EF4-FFF2-40B4-BE49-F238E27FC236}">
                <a16:creationId xmlns:a16="http://schemas.microsoft.com/office/drawing/2014/main" id="{C985419F-6ED5-8F41-AA79-0024E62CFA7E}"/>
              </a:ext>
            </a:extLst>
          </p:cNvPr>
          <p:cNvSpPr txBox="1">
            <a:spLocks/>
          </p:cNvSpPr>
          <p:nvPr/>
        </p:nvSpPr>
        <p:spPr>
          <a:xfrm>
            <a:off x="424639" y="3765619"/>
            <a:ext cx="9076237" cy="1563375"/>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US" sz="1600" b="0" dirty="0" err="1">
                <a:latin typeface="Times New Roman" panose="02020603050405020304" pitchFamily="18" charset="0"/>
                <a:ea typeface="Times" panose="020B0500000000000000" pitchFamily="34" charset="0"/>
                <a:cs typeface="Times New Roman" panose="02020603050405020304" pitchFamily="18" charset="0"/>
              </a:rPr>
              <a:t>Hỗ</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trợ</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quản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lý</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thư</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viện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cấp</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dưới</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và</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xây</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dựng</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mô</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dul</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hiển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thị</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danh</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mục</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thư</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viện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liên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kết</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tiêu</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biểu</a:t>
            </a:r>
            <a:r>
              <a:rPr lang="en-US" sz="1600" b="0" dirty="0">
                <a:latin typeface="Times New Roman" panose="02020603050405020304" pitchFamily="18" charset="0"/>
                <a:ea typeface="Times" panose="020B0500000000000000" pitchFamily="34" charset="0"/>
                <a:cs typeface="Times New Roman" panose="02020603050405020304" pitchFamily="18" charset="0"/>
              </a:rPr>
              <a:t>.</a:t>
            </a:r>
          </a:p>
          <a:p>
            <a:pPr>
              <a:lnSpc>
                <a:spcPct val="100000"/>
              </a:lnSpc>
            </a:pPr>
            <a:r>
              <a:rPr lang="en-US" sz="1600" b="0" dirty="0" err="1">
                <a:latin typeface="Times New Roman" panose="02020603050405020304" pitchFamily="18" charset="0"/>
                <a:ea typeface="Times" panose="020B0500000000000000" pitchFamily="34" charset="0"/>
                <a:cs typeface="Times New Roman" panose="02020603050405020304" pitchFamily="18" charset="0"/>
              </a:rPr>
              <a:t>Mô</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đun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với</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hiệu</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ứng</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chuyển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trang</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có</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thể</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hiện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nhiều</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thư</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viện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liên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kết</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theo</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bố</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cục</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khung</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nhiều</a:t>
            </a:r>
            <a:r>
              <a:rPr lang="en-US" sz="1600" b="0" dirty="0">
                <a:latin typeface="Times New Roman" panose="02020603050405020304" pitchFamily="18" charset="0"/>
                <a:ea typeface="Times" panose="020B0500000000000000" pitchFamily="34" charset="0"/>
                <a:cs typeface="Times New Roman" panose="02020603050405020304" pitchFamily="18" charset="0"/>
              </a:rPr>
              <a:t> logo banner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và</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tên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đầy</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đủ</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của</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thư</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viện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liên</a:t>
            </a:r>
            <a:r>
              <a:rPr lang="en-US" sz="1600" b="0" dirty="0">
                <a:latin typeface="Times New Roman" panose="02020603050405020304" pitchFamily="18" charset="0"/>
                <a:ea typeface="Times" panose="020B0500000000000000" pitchFamily="34" charset="0"/>
                <a:cs typeface="Times New Roman" panose="02020603050405020304" pitchFamily="18" charset="0"/>
              </a:rPr>
              <a:t> </a:t>
            </a:r>
            <a:r>
              <a:rPr lang="en-US" sz="1600" b="0" dirty="0" err="1">
                <a:latin typeface="Times New Roman" panose="02020603050405020304" pitchFamily="18" charset="0"/>
                <a:ea typeface="Times" panose="020B0500000000000000" pitchFamily="34" charset="0"/>
                <a:cs typeface="Times New Roman" panose="02020603050405020304" pitchFamily="18" charset="0"/>
              </a:rPr>
              <a:t>kết</a:t>
            </a:r>
            <a:endParaRPr lang="en-US" sz="1600" b="0" dirty="0">
              <a:latin typeface="Times New Roman" panose="02020603050405020304" pitchFamily="18" charset="0"/>
              <a:ea typeface="Times"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5A78C97-50E8-D3DC-B784-212A82D0CF0C}"/>
              </a:ext>
            </a:extLst>
          </p:cNvPr>
          <p:cNvPicPr>
            <a:picLocks noChangeAspect="1"/>
          </p:cNvPicPr>
          <p:nvPr/>
        </p:nvPicPr>
        <p:blipFill>
          <a:blip r:embed="rId2"/>
          <a:stretch>
            <a:fillRect/>
          </a:stretch>
        </p:blipFill>
        <p:spPr>
          <a:xfrm>
            <a:off x="535550" y="1032270"/>
            <a:ext cx="8771858" cy="2396730"/>
          </a:xfrm>
          <a:prstGeom prst="rect">
            <a:avLst/>
          </a:prstGeom>
        </p:spPr>
      </p:pic>
    </p:spTree>
    <p:extLst>
      <p:ext uri="{BB962C8B-B14F-4D97-AF65-F5344CB8AC3E}">
        <p14:creationId xmlns:p14="http://schemas.microsoft.com/office/powerpoint/2010/main" val="1954136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71564-A56C-364A-ACBF-86AD09DCFE61}"/>
              </a:ext>
            </a:extLst>
          </p:cNvPr>
          <p:cNvSpPr>
            <a:spLocks noGrp="1"/>
          </p:cNvSpPr>
          <p:nvPr>
            <p:ph type="title"/>
          </p:nvPr>
        </p:nvSpPr>
        <p:spPr>
          <a:xfrm>
            <a:off x="379379" y="470955"/>
            <a:ext cx="9132335" cy="343964"/>
          </a:xfrm>
        </p:spPr>
        <p:txBody>
          <a:bodyPr/>
          <a:lstStyle/>
          <a:p>
            <a:r>
              <a:rPr lang="en-US" dirty="0"/>
              <a:t>IV. GIỚI THIỆU CÁC GIAO DIỆN CHỨC NĂNG</a:t>
            </a:r>
            <a:endParaRPr lang="en-VN" dirty="0"/>
          </a:p>
        </p:txBody>
      </p:sp>
      <p:sp>
        <p:nvSpPr>
          <p:cNvPr id="5" name="Text Placeholder 4">
            <a:extLst>
              <a:ext uri="{FF2B5EF4-FFF2-40B4-BE49-F238E27FC236}">
                <a16:creationId xmlns:a16="http://schemas.microsoft.com/office/drawing/2014/main" id="{66C9F7BF-7AE1-C746-9E72-213E8A85D1CD}"/>
              </a:ext>
            </a:extLst>
          </p:cNvPr>
          <p:cNvSpPr>
            <a:spLocks noGrp="1"/>
          </p:cNvSpPr>
          <p:nvPr>
            <p:ph type="body" sz="quarter" idx="17"/>
          </p:nvPr>
        </p:nvSpPr>
        <p:spPr>
          <a:xfrm>
            <a:off x="379378" y="1115627"/>
            <a:ext cx="9132335" cy="343965"/>
          </a:xfrm>
        </p:spPr>
        <p:txBody>
          <a:bodyPr/>
          <a:lstStyle/>
          <a:p>
            <a:pPr marL="278606" indent="-278606">
              <a:buFont typeface="+mj-lt"/>
              <a:buAutoNum type="arabicPeriod"/>
            </a:pPr>
            <a:r>
              <a:rPr lang="en-VN"/>
              <a:t>Trang danh mục tài liệu và chức năng lọc</a:t>
            </a:r>
          </a:p>
        </p:txBody>
      </p:sp>
      <p:sp>
        <p:nvSpPr>
          <p:cNvPr id="8" name="Slide Number Placeholder 7">
            <a:extLst>
              <a:ext uri="{FF2B5EF4-FFF2-40B4-BE49-F238E27FC236}">
                <a16:creationId xmlns:a16="http://schemas.microsoft.com/office/drawing/2014/main" id="{114FE7F9-ABEF-0549-A0EB-D0F01049A453}"/>
              </a:ext>
            </a:extLst>
          </p:cNvPr>
          <p:cNvSpPr>
            <a:spLocks noGrp="1"/>
          </p:cNvSpPr>
          <p:nvPr>
            <p:ph type="sldNum" sz="quarter" idx="21"/>
          </p:nvPr>
        </p:nvSpPr>
        <p:spPr/>
        <p:txBody>
          <a:bodyPr/>
          <a:lstStyle/>
          <a:p>
            <a:fld id="{7782931A-7D25-4B4B-9464-57AE418934A3}" type="slidenum">
              <a:rPr lang="en-US" smtClean="0"/>
              <a:pPr/>
              <a:t>19</a:t>
            </a:fld>
            <a:endParaRPr lang="en-US"/>
          </a:p>
        </p:txBody>
      </p:sp>
      <p:sp>
        <p:nvSpPr>
          <p:cNvPr id="6" name="Content Placeholder 5">
            <a:extLst>
              <a:ext uri="{FF2B5EF4-FFF2-40B4-BE49-F238E27FC236}">
                <a16:creationId xmlns:a16="http://schemas.microsoft.com/office/drawing/2014/main" id="{F871B6E7-5036-F549-A157-E4BF749E5314}"/>
              </a:ext>
            </a:extLst>
          </p:cNvPr>
          <p:cNvSpPr>
            <a:spLocks noGrp="1"/>
          </p:cNvSpPr>
          <p:nvPr>
            <p:ph sz="half" idx="2"/>
          </p:nvPr>
        </p:nvSpPr>
        <p:spPr>
          <a:xfrm>
            <a:off x="524782" y="1589251"/>
            <a:ext cx="3520168" cy="3638767"/>
          </a:xfrm>
        </p:spPr>
        <p:txBody>
          <a:bodyPr/>
          <a:lstStyle/>
          <a:p>
            <a:pPr marL="0" indent="0" algn="just">
              <a:lnSpc>
                <a:spcPts val="1625"/>
              </a:lnSpc>
              <a:buNone/>
            </a:pPr>
            <a:r>
              <a:rPr lang="en-VN" sz="1138"/>
              <a:t>Trên tất cả các trang danh mục tài liệu đều có các chức năng:</a:t>
            </a:r>
          </a:p>
          <a:p>
            <a:pPr marL="0" indent="0" algn="just">
              <a:lnSpc>
                <a:spcPts val="1625"/>
              </a:lnSpc>
              <a:buNone/>
            </a:pPr>
            <a:r>
              <a:rPr lang="en-VN" sz="1138"/>
              <a:t>- Khung tìm kiếm nhanh, tìm kiếm cơ bản, tìm kiếm nâng cao.</a:t>
            </a:r>
          </a:p>
          <a:p>
            <a:pPr marL="0" indent="0" algn="just">
              <a:lnSpc>
                <a:spcPts val="1625"/>
              </a:lnSpc>
              <a:buNone/>
            </a:pPr>
            <a:r>
              <a:rPr lang="en-VN" sz="1138"/>
              <a:t>- Khung phân loại tài nguyên theo:</a:t>
            </a:r>
          </a:p>
          <a:p>
            <a:pPr marL="175419" lvl="1" indent="0" algn="just">
              <a:lnSpc>
                <a:spcPts val="1625"/>
              </a:lnSpc>
              <a:buNone/>
            </a:pPr>
            <a:r>
              <a:rPr lang="en-VN" sz="1138">
                <a:latin typeface="Roboto" panose="02000000000000000000" pitchFamily="2" charset="0"/>
                <a:ea typeface="Roboto" panose="02000000000000000000" pitchFamily="2" charset="0"/>
                <a:cs typeface="Roboto" panose="02000000000000000000" pitchFamily="2" charset="0"/>
              </a:rPr>
              <a:t>+ Nguồn tài liệu từ các NXB hoặc tài liệu mở</a:t>
            </a:r>
          </a:p>
          <a:p>
            <a:pPr marL="175419" lvl="1" indent="0" algn="just">
              <a:lnSpc>
                <a:spcPts val="1625"/>
              </a:lnSpc>
              <a:buNone/>
            </a:pPr>
            <a:r>
              <a:rPr lang="en-VN" sz="1138">
                <a:latin typeface="Roboto" panose="02000000000000000000" pitchFamily="2" charset="0"/>
                <a:ea typeface="Roboto" panose="02000000000000000000" pitchFamily="2" charset="0"/>
                <a:cs typeface="Roboto" panose="02000000000000000000" pitchFamily="2" charset="0"/>
              </a:rPr>
              <a:t>+ Danh mục biên mục tài liệu</a:t>
            </a:r>
          </a:p>
          <a:p>
            <a:pPr marL="175419" lvl="1" indent="0" algn="just">
              <a:lnSpc>
                <a:spcPts val="1625"/>
              </a:lnSpc>
              <a:buNone/>
            </a:pPr>
            <a:r>
              <a:rPr lang="en-VN" sz="1138">
                <a:latin typeface="Roboto" panose="02000000000000000000" pitchFamily="2" charset="0"/>
                <a:ea typeface="Roboto" panose="02000000000000000000" pitchFamily="2" charset="0"/>
                <a:cs typeface="Roboto" panose="02000000000000000000" pitchFamily="2" charset="0"/>
              </a:rPr>
              <a:t>+ Tác giả, NXB, ngôn ngữ, năm xuất bản...</a:t>
            </a:r>
          </a:p>
          <a:p>
            <a:pPr marL="175419" lvl="1" indent="0" algn="just">
              <a:lnSpc>
                <a:spcPts val="1625"/>
              </a:lnSpc>
              <a:buNone/>
            </a:pPr>
            <a:r>
              <a:rPr lang="en-VN" sz="1138">
                <a:latin typeface="Roboto" panose="02000000000000000000" pitchFamily="2" charset="0"/>
                <a:ea typeface="Roboto" panose="02000000000000000000" pitchFamily="2" charset="0"/>
                <a:cs typeface="Roboto" panose="02000000000000000000" pitchFamily="2" charset="0"/>
              </a:rPr>
              <a:t>+ Trên mỗi tiêu chí phân loại có sẵn bộ đếm các kết quả có tồn tại trong cơ sở dữ liệu.</a:t>
            </a:r>
          </a:p>
          <a:p>
            <a:pPr marL="175419" lvl="1" indent="0" algn="just">
              <a:lnSpc>
                <a:spcPts val="1625"/>
              </a:lnSpc>
              <a:buNone/>
            </a:pPr>
            <a:r>
              <a:rPr lang="en-VN" sz="1138">
                <a:latin typeface="Roboto" panose="02000000000000000000" pitchFamily="2" charset="0"/>
                <a:ea typeface="Roboto" panose="02000000000000000000" pitchFamily="2" charset="0"/>
                <a:cs typeface="Roboto" panose="02000000000000000000" pitchFamily="2" charset="0"/>
              </a:rPr>
              <a:t>+ Tại danh sách kết quả tìm kiếm hiển thị ảnh bìa nếu có hoặc biểu tượng theo định dạng của các loại tài liệu không có sẵn ảnh bìa, kèm theo nhan đề và một số thông tin vắn tắt khác</a:t>
            </a:r>
          </a:p>
        </p:txBody>
      </p:sp>
      <p:pic>
        <p:nvPicPr>
          <p:cNvPr id="3" name="Picture 2">
            <a:extLst>
              <a:ext uri="{FF2B5EF4-FFF2-40B4-BE49-F238E27FC236}">
                <a16:creationId xmlns:a16="http://schemas.microsoft.com/office/drawing/2014/main" id="{CC2437A6-51CC-E144-92F5-43DAC828FAB8}"/>
              </a:ext>
            </a:extLst>
          </p:cNvPr>
          <p:cNvPicPr>
            <a:picLocks noChangeAspect="1"/>
          </p:cNvPicPr>
          <p:nvPr/>
        </p:nvPicPr>
        <p:blipFill>
          <a:blip r:embed="rId3"/>
          <a:stretch>
            <a:fillRect/>
          </a:stretch>
        </p:blipFill>
        <p:spPr>
          <a:xfrm>
            <a:off x="4486106" y="1184795"/>
            <a:ext cx="5020042" cy="4043223"/>
          </a:xfrm>
          <a:prstGeom prst="rect">
            <a:avLst/>
          </a:prstGeom>
        </p:spPr>
      </p:pic>
      <p:pic>
        <p:nvPicPr>
          <p:cNvPr id="12" name="Picture 11">
            <a:extLst>
              <a:ext uri="{FF2B5EF4-FFF2-40B4-BE49-F238E27FC236}">
                <a16:creationId xmlns:a16="http://schemas.microsoft.com/office/drawing/2014/main" id="{73D2F733-227C-054F-9C73-AFEE4C0CB3FF}"/>
              </a:ext>
            </a:extLst>
          </p:cNvPr>
          <p:cNvPicPr>
            <a:picLocks noChangeAspect="1"/>
          </p:cNvPicPr>
          <p:nvPr/>
        </p:nvPicPr>
        <p:blipFill>
          <a:blip r:embed="rId4"/>
          <a:stretch>
            <a:fillRect/>
          </a:stretch>
        </p:blipFill>
        <p:spPr>
          <a:xfrm>
            <a:off x="7716140" y="3354605"/>
            <a:ext cx="1957688" cy="2940844"/>
          </a:xfrm>
          <a:prstGeom prst="rect">
            <a:avLst/>
          </a:prstGeom>
          <a:effectLst>
            <a:outerShdw blurRad="248180" dist="38100" dir="2700000" algn="tl" rotWithShape="0">
              <a:prstClr val="black">
                <a:alpha val="40000"/>
              </a:prstClr>
            </a:outerShdw>
          </a:effectLst>
        </p:spPr>
      </p:pic>
    </p:spTree>
    <p:extLst>
      <p:ext uri="{BB962C8B-B14F-4D97-AF65-F5344CB8AC3E}">
        <p14:creationId xmlns:p14="http://schemas.microsoft.com/office/powerpoint/2010/main" val="20904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AFB7D-507F-8B17-1A4F-CD2D97523A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F2FA85-5F53-3780-D394-E6474AB05D5E}"/>
              </a:ext>
            </a:extLst>
          </p:cNvPr>
          <p:cNvSpPr>
            <a:spLocks noGrp="1"/>
          </p:cNvSpPr>
          <p:nvPr>
            <p:ph type="title"/>
          </p:nvPr>
        </p:nvSpPr>
        <p:spPr/>
        <p:txBody>
          <a:bodyPr/>
          <a:lstStyle/>
          <a:p>
            <a:r>
              <a:rPr lang="en-US" err="1"/>
              <a:t>Mục</a:t>
            </a:r>
            <a:r>
              <a:rPr lang="en-US"/>
              <a:t> </a:t>
            </a:r>
            <a:r>
              <a:rPr lang="en-US" err="1"/>
              <a:t>lục</a:t>
            </a:r>
            <a:endParaRPr lang="vi-VN"/>
          </a:p>
        </p:txBody>
      </p:sp>
      <p:sp>
        <p:nvSpPr>
          <p:cNvPr id="4" name="TextBox 3">
            <a:extLst>
              <a:ext uri="{FF2B5EF4-FFF2-40B4-BE49-F238E27FC236}">
                <a16:creationId xmlns:a16="http://schemas.microsoft.com/office/drawing/2014/main" id="{3615D345-8601-419D-C49F-602426DF7D6C}"/>
              </a:ext>
            </a:extLst>
          </p:cNvPr>
          <p:cNvSpPr txBox="1"/>
          <p:nvPr/>
        </p:nvSpPr>
        <p:spPr>
          <a:xfrm>
            <a:off x="835819" y="864647"/>
            <a:ext cx="5504691" cy="4766498"/>
          </a:xfrm>
          <a:prstGeom prst="rect">
            <a:avLst/>
          </a:prstGeom>
          <a:noFill/>
        </p:spPr>
        <p:txBody>
          <a:bodyPr wrap="square" rtlCol="0">
            <a:spAutoFit/>
          </a:bodyPr>
          <a:lstStyle/>
          <a:p>
            <a:pPr marL="278606" indent="-278606">
              <a:lnSpc>
                <a:spcPct val="200000"/>
              </a:lnSpc>
              <a:buAutoNum type="arabicPeriod"/>
            </a:pP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Giới</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thiệu</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chung</a:t>
            </a:r>
            <a:endPar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FontTx/>
              <a:buAutoNum type="arabicPeriod"/>
            </a:pP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Giới</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thiệu</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ý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tưởng</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thiết</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kế</a:t>
            </a:r>
            <a:endPar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AutoNum type="arabicPeriod"/>
            </a:pP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Hình</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ảnh</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về</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giao</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diện</a:t>
            </a:r>
            <a:endPar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AutoNum type="arabicPeriod"/>
            </a:pP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Các</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thành</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phần</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thống</a:t>
            </a:r>
            <a:endPar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AutoNum type="arabicPeriod"/>
            </a:pP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Các</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chức</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năng</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chính</a:t>
            </a:r>
            <a:endPar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AutoNum type="arabicPeriod"/>
            </a:pP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Giới</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thiệu</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các</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giao</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diện</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chức</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năng</a:t>
            </a:r>
            <a:endPar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AutoNum type="arabicPeriod"/>
            </a:pP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Công</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nghệ</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&amp;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ứng</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dụng</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để</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xây</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dựng</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phần</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mềm</a:t>
            </a:r>
            <a:endPar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AutoNum type="arabicPeriod"/>
            </a:pP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Các</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phần</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mềm</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thiết</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kế</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đồ</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họa</a:t>
            </a:r>
            <a:endPar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AutoNum type="arabicPeriod"/>
            </a:pP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Đáp</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ứng</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các</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điều</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kiện</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về</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bảo</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mật</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an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toàn</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thông</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tin</a:t>
            </a:r>
          </a:p>
          <a:p>
            <a:pPr marL="278606" indent="-278606">
              <a:lnSpc>
                <a:spcPct val="200000"/>
              </a:lnSpc>
              <a:buAutoNum type="arabicPeriod"/>
            </a:pP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Điểm</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nhấn</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trong</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tính</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năng</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thiết</a:t>
            </a: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kế</a:t>
            </a:r>
            <a:endPar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AutoNum type="arabicPeriod"/>
            </a:pPr>
            <a:endPar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2F13E56-224C-CBEF-8C04-E77BD34AEC13}"/>
              </a:ext>
            </a:extLst>
          </p:cNvPr>
          <p:cNvSpPr txBox="1"/>
          <p:nvPr/>
        </p:nvSpPr>
        <p:spPr>
          <a:xfrm>
            <a:off x="6052930" y="864647"/>
            <a:ext cx="3017251" cy="4766498"/>
          </a:xfrm>
          <a:prstGeom prst="rect">
            <a:avLst/>
          </a:prstGeom>
          <a:noFill/>
        </p:spPr>
        <p:txBody>
          <a:bodyPr wrap="square" rtlCol="0">
            <a:spAutoFit/>
          </a:bodyPr>
          <a:lstStyle/>
          <a:p>
            <a:pPr algn="r">
              <a:lnSpc>
                <a:spcPct val="200000"/>
              </a:lnSpc>
            </a:pP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 3</a:t>
            </a:r>
          </a:p>
          <a:p>
            <a:pPr algn="r">
              <a:lnSpc>
                <a:spcPct val="200000"/>
              </a:lnSpc>
            </a:pP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 4</a:t>
            </a:r>
          </a:p>
          <a:p>
            <a:pPr algn="r">
              <a:lnSpc>
                <a:spcPct val="200000"/>
              </a:lnSpc>
            </a:pP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 5</a:t>
            </a:r>
          </a:p>
          <a:p>
            <a:pPr algn="r">
              <a:lnSpc>
                <a:spcPct val="200000"/>
              </a:lnSpc>
            </a:pP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 7</a:t>
            </a:r>
          </a:p>
          <a:p>
            <a:pPr algn="r">
              <a:lnSpc>
                <a:spcPct val="200000"/>
              </a:lnSpc>
            </a:pP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 7 – 18</a:t>
            </a:r>
          </a:p>
          <a:p>
            <a:pPr algn="r">
              <a:lnSpc>
                <a:spcPct val="200000"/>
              </a:lnSpc>
            </a:pP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 19 – 24</a:t>
            </a:r>
          </a:p>
          <a:p>
            <a:pPr algn="r">
              <a:lnSpc>
                <a:spcPct val="200000"/>
              </a:lnSpc>
            </a:pP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 25</a:t>
            </a:r>
          </a:p>
          <a:p>
            <a:pPr algn="r">
              <a:lnSpc>
                <a:spcPct val="200000"/>
              </a:lnSpc>
            </a:pP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 26</a:t>
            </a:r>
          </a:p>
          <a:p>
            <a:pPr algn="r">
              <a:lnSpc>
                <a:spcPct val="200000"/>
              </a:lnSpc>
            </a:pP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 27 – 29</a:t>
            </a:r>
          </a:p>
          <a:p>
            <a:pPr algn="r">
              <a:lnSpc>
                <a:spcPct val="200000"/>
              </a:lnSpc>
            </a:pPr>
            <a:r>
              <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 30 - 42</a:t>
            </a:r>
          </a:p>
          <a:p>
            <a:pPr algn="r">
              <a:lnSpc>
                <a:spcPct val="200000"/>
              </a:lnSpc>
            </a:pPr>
            <a:endParaRPr lang="en-US" sz="1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01669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14FE7F9-ABEF-0549-A0EB-D0F01049A453}"/>
              </a:ext>
            </a:extLst>
          </p:cNvPr>
          <p:cNvSpPr>
            <a:spLocks noGrp="1"/>
          </p:cNvSpPr>
          <p:nvPr>
            <p:ph type="sldNum" sz="quarter" idx="12"/>
          </p:nvPr>
        </p:nvSpPr>
        <p:spPr/>
        <p:txBody>
          <a:bodyPr/>
          <a:lstStyle/>
          <a:p>
            <a:pPr algn="l"/>
            <a:fld id="{7782931A-7D25-4B4B-9464-57AE418934A3}" type="slidenum">
              <a:rPr lang="en-US" smtClean="0"/>
              <a:pPr algn="l"/>
              <a:t>20</a:t>
            </a:fld>
            <a:endParaRPr lang="en-US"/>
          </a:p>
        </p:txBody>
      </p:sp>
      <p:sp>
        <p:nvSpPr>
          <p:cNvPr id="5" name="Text Placeholder 4">
            <a:extLst>
              <a:ext uri="{FF2B5EF4-FFF2-40B4-BE49-F238E27FC236}">
                <a16:creationId xmlns:a16="http://schemas.microsoft.com/office/drawing/2014/main" id="{66C9F7BF-7AE1-C746-9E72-213E8A85D1CD}"/>
              </a:ext>
            </a:extLst>
          </p:cNvPr>
          <p:cNvSpPr>
            <a:spLocks noGrp="1"/>
          </p:cNvSpPr>
          <p:nvPr>
            <p:ph type="body" sz="quarter" idx="4294967295"/>
          </p:nvPr>
        </p:nvSpPr>
        <p:spPr>
          <a:xfrm>
            <a:off x="735013" y="216384"/>
            <a:ext cx="9170987" cy="558800"/>
          </a:xfrm>
          <a:prstGeom prst="rect">
            <a:avLst/>
          </a:prstGeom>
        </p:spPr>
        <p:txBody>
          <a:bodyPr/>
          <a:lstStyle/>
          <a:p>
            <a:pPr marL="278606" indent="-278606">
              <a:lnSpc>
                <a:spcPct val="120000"/>
              </a:lnSpc>
              <a:buFont typeface="+mj-lt"/>
              <a:buAutoNum type="arabicPeriod" startAt="2"/>
            </a:pPr>
            <a:r>
              <a:rPr lang="en-VN" b="1" dirty="0">
                <a:latin typeface="Times New Roman" panose="02020603050405020304" pitchFamily="18" charset="0"/>
                <a:cs typeface="Times New Roman" panose="02020603050405020304" pitchFamily="18" charset="0"/>
              </a:rPr>
              <a:t>Trang nội dung bài viết, tin tức, sự kiện, cảm nhận sách hay, video</a:t>
            </a:r>
          </a:p>
        </p:txBody>
      </p:sp>
      <p:sp>
        <p:nvSpPr>
          <p:cNvPr id="6" name="Content Placeholder 5">
            <a:extLst>
              <a:ext uri="{FF2B5EF4-FFF2-40B4-BE49-F238E27FC236}">
                <a16:creationId xmlns:a16="http://schemas.microsoft.com/office/drawing/2014/main" id="{F871B6E7-5036-F549-A157-E4BF749E5314}"/>
              </a:ext>
            </a:extLst>
          </p:cNvPr>
          <p:cNvSpPr>
            <a:spLocks noGrp="1"/>
          </p:cNvSpPr>
          <p:nvPr>
            <p:ph sz="half" idx="4294967295"/>
          </p:nvPr>
        </p:nvSpPr>
        <p:spPr>
          <a:xfrm>
            <a:off x="735013" y="795821"/>
            <a:ext cx="4055648" cy="3314009"/>
          </a:xfrm>
          <a:prstGeom prst="rect">
            <a:avLst/>
          </a:prstGeom>
        </p:spPr>
        <p:txBody>
          <a:bodyPr/>
          <a:lstStyle/>
          <a:p>
            <a:pPr marL="0" indent="0">
              <a:lnSpc>
                <a:spcPts val="1625"/>
              </a:lnSpc>
              <a:buNone/>
            </a:pPr>
            <a:r>
              <a:rPr lang="en-VN" sz="1500" dirty="0">
                <a:latin typeface="Times New Roman" panose="02020603050405020304" pitchFamily="18" charset="0"/>
                <a:cs typeface="Times New Roman" panose="02020603050405020304" pitchFamily="18" charset="0"/>
              </a:rPr>
              <a:t>Là tập hợp các trang chức năng tin tức có cùng cách đăng. Quản trị viên có thể dễ dàng đăng nội dung và phân loại cách hiển thị phía người đọc theo các hình thức:</a:t>
            </a:r>
          </a:p>
          <a:p>
            <a:pPr marL="0" indent="0">
              <a:lnSpc>
                <a:spcPts val="1625"/>
              </a:lnSpc>
              <a:buNone/>
            </a:pPr>
            <a:r>
              <a:rPr lang="en-VN" sz="1500" dirty="0">
                <a:latin typeface="Times New Roman" panose="02020603050405020304" pitchFamily="18" charset="0"/>
                <a:cs typeface="Times New Roman" panose="02020603050405020304" pitchFamily="18" charset="0"/>
              </a:rPr>
              <a:t>- Bài viết video, tin tức, hoạt động, sự kiện, thông báo</a:t>
            </a:r>
          </a:p>
          <a:p>
            <a:pPr marL="0" indent="0">
              <a:lnSpc>
                <a:spcPts val="1625"/>
              </a:lnSpc>
              <a:buNone/>
            </a:pPr>
            <a:r>
              <a:rPr lang="en-VN" sz="1500" dirty="0">
                <a:latin typeface="Times New Roman" panose="02020603050405020304" pitchFamily="18" charset="0"/>
                <a:cs typeface="Times New Roman" panose="02020603050405020304" pitchFamily="18" charset="0"/>
              </a:rPr>
              <a:t>- Bài viết cảm nhận sách hay, giới thiệu bộ sách</a:t>
            </a:r>
          </a:p>
          <a:p>
            <a:pPr marL="0" indent="0">
              <a:lnSpc>
                <a:spcPts val="1625"/>
              </a:lnSpc>
              <a:buNone/>
            </a:pPr>
            <a:r>
              <a:rPr lang="en-VN" sz="1500" dirty="0">
                <a:latin typeface="Times New Roman" panose="02020603050405020304" pitchFamily="18" charset="0"/>
                <a:cs typeface="Times New Roman" panose="02020603050405020304" pitchFamily="18" charset="0"/>
              </a:rPr>
              <a:t>- Bài viết tập huấn, hướng dẫn, dịch vụ... </a:t>
            </a:r>
          </a:p>
          <a:p>
            <a:pPr marL="0" indent="0">
              <a:lnSpc>
                <a:spcPts val="1625"/>
              </a:lnSpc>
              <a:buNone/>
            </a:pPr>
            <a:r>
              <a:rPr lang="en-VN" sz="1500" dirty="0">
                <a:latin typeface="Times New Roman" panose="02020603050405020304" pitchFamily="18" charset="0"/>
                <a:cs typeface="Times New Roman" panose="02020603050405020304" pitchFamily="18" charset="0"/>
              </a:rPr>
              <a:t>Với giao diện quản trị thân thiện và giao diện soạn thảo phong phú, quản trị viên thư viện có thể dễ dàng biên soạn các nội dung cập nhật để thu hút sự chú ý của độc giả khi ghé thăm website.</a:t>
            </a:r>
          </a:p>
        </p:txBody>
      </p:sp>
      <p:pic>
        <p:nvPicPr>
          <p:cNvPr id="7" name="Picture 6">
            <a:extLst>
              <a:ext uri="{FF2B5EF4-FFF2-40B4-BE49-F238E27FC236}">
                <a16:creationId xmlns:a16="http://schemas.microsoft.com/office/drawing/2014/main" id="{0AE7CE13-9725-514F-8F35-A2576EEFBB75}"/>
              </a:ext>
            </a:extLst>
          </p:cNvPr>
          <p:cNvPicPr>
            <a:picLocks noChangeAspect="1"/>
          </p:cNvPicPr>
          <p:nvPr/>
        </p:nvPicPr>
        <p:blipFill>
          <a:blip r:embed="rId3"/>
          <a:stretch>
            <a:fillRect/>
          </a:stretch>
        </p:blipFill>
        <p:spPr>
          <a:xfrm>
            <a:off x="4895658" y="898661"/>
            <a:ext cx="4712502" cy="4314414"/>
          </a:xfrm>
          <a:prstGeom prst="rect">
            <a:avLst/>
          </a:prstGeom>
          <a:effectLst>
            <a:outerShdw blurRad="256960" dist="38100" dir="2700000" algn="tl" rotWithShape="0">
              <a:prstClr val="black">
                <a:alpha val="17782"/>
              </a:prstClr>
            </a:outerShdw>
          </a:effectLst>
        </p:spPr>
      </p:pic>
      <p:pic>
        <p:nvPicPr>
          <p:cNvPr id="9" name="Picture 8">
            <a:extLst>
              <a:ext uri="{FF2B5EF4-FFF2-40B4-BE49-F238E27FC236}">
                <a16:creationId xmlns:a16="http://schemas.microsoft.com/office/drawing/2014/main" id="{8F385AE1-80CC-6E49-926E-CE54871A97CD}"/>
              </a:ext>
            </a:extLst>
          </p:cNvPr>
          <p:cNvPicPr>
            <a:picLocks noChangeAspect="1"/>
          </p:cNvPicPr>
          <p:nvPr/>
        </p:nvPicPr>
        <p:blipFill>
          <a:blip r:embed="rId4"/>
          <a:stretch>
            <a:fillRect/>
          </a:stretch>
        </p:blipFill>
        <p:spPr>
          <a:xfrm>
            <a:off x="758403" y="4342638"/>
            <a:ext cx="5114685" cy="1987827"/>
          </a:xfrm>
          <a:prstGeom prst="rect">
            <a:avLst/>
          </a:prstGeom>
          <a:effectLst>
            <a:outerShdw blurRad="256960" dist="38100" dir="2700000" algn="tl" rotWithShape="0">
              <a:prstClr val="black">
                <a:alpha val="37000"/>
              </a:prstClr>
            </a:outerShdw>
          </a:effectLst>
        </p:spPr>
      </p:pic>
    </p:spTree>
    <p:extLst>
      <p:ext uri="{BB962C8B-B14F-4D97-AF65-F5344CB8AC3E}">
        <p14:creationId xmlns:p14="http://schemas.microsoft.com/office/powerpoint/2010/main" val="2376686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8969" y="2122633"/>
            <a:ext cx="19994680" cy="5189979"/>
            <a:chOff x="0" y="0"/>
            <a:chExt cx="29374900" cy="7624784"/>
          </a:xfrm>
        </p:grpSpPr>
        <p:grpSp>
          <p:nvGrpSpPr>
            <p:cNvPr id="3" name="Group 3"/>
            <p:cNvGrpSpPr/>
            <p:nvPr/>
          </p:nvGrpSpPr>
          <p:grpSpPr>
            <a:xfrm>
              <a:off x="12876349" y="5965626"/>
              <a:ext cx="9334185" cy="1659157"/>
              <a:chOff x="0" y="0"/>
              <a:chExt cx="1905512" cy="338706"/>
            </a:xfrm>
          </p:grpSpPr>
          <p:sp>
            <p:nvSpPr>
              <p:cNvPr id="4" name="Freeform 4"/>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5" name="TextBox 5"/>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6" name="Group 6"/>
            <p:cNvGrpSpPr/>
            <p:nvPr/>
          </p:nvGrpSpPr>
          <p:grpSpPr>
            <a:xfrm>
              <a:off x="18435130" y="4397127"/>
              <a:ext cx="9334185" cy="1659157"/>
              <a:chOff x="0" y="0"/>
              <a:chExt cx="1905512" cy="338706"/>
            </a:xfrm>
          </p:grpSpPr>
          <p:sp>
            <p:nvSpPr>
              <p:cNvPr id="7" name="Freeform 7"/>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8" name="TextBox 8"/>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9" name="Group 9"/>
            <p:cNvGrpSpPr/>
            <p:nvPr/>
          </p:nvGrpSpPr>
          <p:grpSpPr>
            <a:xfrm>
              <a:off x="15874655" y="0"/>
              <a:ext cx="11510763" cy="2046045"/>
              <a:chOff x="0" y="0"/>
              <a:chExt cx="1905512" cy="338706"/>
            </a:xfrm>
          </p:grpSpPr>
          <p:sp>
            <p:nvSpPr>
              <p:cNvPr id="10" name="Freeform 10"/>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EBF6F5">
                  <a:alpha val="4706"/>
                </a:srgbClr>
              </a:solidFill>
            </p:spPr>
            <p:txBody>
              <a:bodyPr/>
              <a:lstStyle/>
              <a:p>
                <a:endParaRPr lang="vi-VN" sz="1634"/>
              </a:p>
            </p:txBody>
          </p:sp>
          <p:sp>
            <p:nvSpPr>
              <p:cNvPr id="11" name="TextBox 11"/>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12" name="Group 12"/>
            <p:cNvGrpSpPr/>
            <p:nvPr/>
          </p:nvGrpSpPr>
          <p:grpSpPr>
            <a:xfrm>
              <a:off x="16830016" y="3368"/>
              <a:ext cx="11510763" cy="2046045"/>
              <a:chOff x="0" y="0"/>
              <a:chExt cx="1905512" cy="338706"/>
            </a:xfrm>
          </p:grpSpPr>
          <p:sp>
            <p:nvSpPr>
              <p:cNvPr id="13" name="Freeform 13"/>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FFFFFF">
                  <a:alpha val="4706"/>
                </a:srgbClr>
              </a:solidFill>
            </p:spPr>
            <p:txBody>
              <a:bodyPr/>
              <a:lstStyle/>
              <a:p>
                <a:endParaRPr lang="vi-VN" sz="1634"/>
              </a:p>
            </p:txBody>
          </p:sp>
          <p:sp>
            <p:nvSpPr>
              <p:cNvPr id="14" name="TextBox 14"/>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15" name="Group 15"/>
            <p:cNvGrpSpPr/>
            <p:nvPr/>
          </p:nvGrpSpPr>
          <p:grpSpPr>
            <a:xfrm rot="-10800000">
              <a:off x="0" y="1907750"/>
              <a:ext cx="20394351" cy="3625109"/>
              <a:chOff x="0" y="0"/>
              <a:chExt cx="1905512" cy="338706"/>
            </a:xfrm>
          </p:grpSpPr>
          <p:sp>
            <p:nvSpPr>
              <p:cNvPr id="16" name="Freeform 16"/>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17" name="TextBox 17"/>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18" name="Group 18"/>
            <p:cNvGrpSpPr/>
            <p:nvPr/>
          </p:nvGrpSpPr>
          <p:grpSpPr>
            <a:xfrm>
              <a:off x="17864137" y="653"/>
              <a:ext cx="11510763" cy="2046045"/>
              <a:chOff x="0" y="0"/>
              <a:chExt cx="1905512" cy="338706"/>
            </a:xfrm>
          </p:grpSpPr>
          <p:sp>
            <p:nvSpPr>
              <p:cNvPr id="19" name="Freeform 19"/>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20" name="TextBox 20"/>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sp>
        <p:nvSpPr>
          <p:cNvPr id="21" name="Freeform 21"/>
          <p:cNvSpPr/>
          <p:nvPr/>
        </p:nvSpPr>
        <p:spPr>
          <a:xfrm>
            <a:off x="7079658" y="342893"/>
            <a:ext cx="1741950" cy="5661332"/>
          </a:xfrm>
          <a:custGeom>
            <a:avLst/>
            <a:gdLst/>
            <a:ahLst/>
            <a:cxnLst/>
            <a:rect l="l" t="t" r="r" b="b"/>
            <a:pathLst>
              <a:path w="1919371" h="6237949">
                <a:moveTo>
                  <a:pt x="0" y="0"/>
                </a:moveTo>
                <a:lnTo>
                  <a:pt x="1919371" y="0"/>
                </a:lnTo>
                <a:lnTo>
                  <a:pt x="1919371" y="6237949"/>
                </a:lnTo>
                <a:lnTo>
                  <a:pt x="0" y="6237949"/>
                </a:lnTo>
                <a:lnTo>
                  <a:pt x="0" y="0"/>
                </a:lnTo>
                <a:close/>
              </a:path>
            </a:pathLst>
          </a:custGeom>
          <a:blipFill>
            <a:blip r:embed="rId2"/>
            <a:stretch>
              <a:fillRect b="-164681"/>
            </a:stretch>
          </a:blipFill>
          <a:ln w="19050" cap="sq">
            <a:solidFill>
              <a:srgbClr val="DFEFEE"/>
            </a:solidFill>
            <a:prstDash val="solid"/>
            <a:miter/>
          </a:ln>
        </p:spPr>
        <p:txBody>
          <a:bodyPr/>
          <a:lstStyle/>
          <a:p>
            <a:endParaRPr lang="vi-VN" sz="1634"/>
          </a:p>
        </p:txBody>
      </p:sp>
      <p:sp>
        <p:nvSpPr>
          <p:cNvPr id="22" name="TextBox 22"/>
          <p:cNvSpPr txBox="1"/>
          <p:nvPr/>
        </p:nvSpPr>
        <p:spPr>
          <a:xfrm>
            <a:off x="892040" y="6276215"/>
            <a:ext cx="7847420" cy="327013"/>
          </a:xfrm>
          <a:prstGeom prst="rect">
            <a:avLst/>
          </a:prstGeom>
        </p:spPr>
        <p:txBody>
          <a:bodyPr wrap="square" lIns="0" tIns="0" rIns="0" bIns="0" rtlCol="0" anchor="t">
            <a:spAutoFit/>
          </a:bodyPr>
          <a:lstStyle/>
          <a:p>
            <a:pPr>
              <a:lnSpc>
                <a:spcPts val="2874"/>
              </a:lnSpc>
            </a:pPr>
            <a:r>
              <a:rPr lang="en-US" sz="1600" dirty="0">
                <a:solidFill>
                  <a:schemeClr val="bg1"/>
                </a:solidFill>
                <a:latin typeface="Times New Roman" panose="02020603050405020304" pitchFamily="18" charset="0"/>
                <a:cs typeface="Times New Roman" panose="02020603050405020304" pitchFamily="18" charset="0"/>
              </a:rPr>
              <a:t>Giao </a:t>
            </a:r>
            <a:r>
              <a:rPr lang="en-US" sz="1600" dirty="0" err="1">
                <a:solidFill>
                  <a:schemeClr val="bg1"/>
                </a:solidFill>
                <a:latin typeface="Times New Roman" panose="02020603050405020304" pitchFamily="18" charset="0"/>
                <a:cs typeface="Times New Roman" panose="02020603050405020304" pitchFamily="18" charset="0"/>
              </a:rPr>
              <a:t>diện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trang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danh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mục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tài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liệu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lưu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hành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nội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bộ</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23" name="Freeform 23"/>
          <p:cNvSpPr/>
          <p:nvPr/>
        </p:nvSpPr>
        <p:spPr>
          <a:xfrm>
            <a:off x="905659" y="342893"/>
            <a:ext cx="5848855" cy="5661332"/>
          </a:xfrm>
          <a:custGeom>
            <a:avLst/>
            <a:gdLst/>
            <a:ahLst/>
            <a:cxnLst/>
            <a:rect l="l" t="t" r="r" b="b"/>
            <a:pathLst>
              <a:path w="6444572" h="6237949">
                <a:moveTo>
                  <a:pt x="0" y="0"/>
                </a:moveTo>
                <a:lnTo>
                  <a:pt x="6444572" y="0"/>
                </a:lnTo>
                <a:lnTo>
                  <a:pt x="6444572" y="6237949"/>
                </a:lnTo>
                <a:lnTo>
                  <a:pt x="0" y="6237949"/>
                </a:lnTo>
                <a:lnTo>
                  <a:pt x="0" y="0"/>
                </a:lnTo>
                <a:close/>
              </a:path>
            </a:pathLst>
          </a:custGeom>
          <a:blipFill>
            <a:blip r:embed="rId3"/>
            <a:stretch>
              <a:fillRect l="-9102" r="-9487" b="-111238"/>
            </a:stretch>
          </a:blipFill>
          <a:ln w="19050" cap="sq">
            <a:solidFill>
              <a:srgbClr val="DFEFEE"/>
            </a:solidFill>
            <a:prstDash val="solid"/>
            <a:miter/>
          </a:ln>
        </p:spPr>
        <p:txBody>
          <a:bodyPr/>
          <a:lstStyle/>
          <a:p>
            <a:endParaRPr lang="vi-VN" sz="1634"/>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322" y="454748"/>
            <a:ext cx="7397531" cy="5292927"/>
          </a:xfrm>
          <a:custGeom>
            <a:avLst/>
            <a:gdLst/>
            <a:ahLst/>
            <a:cxnLst/>
            <a:rect l="l" t="t" r="r" b="b"/>
            <a:pathLst>
              <a:path w="8150983" h="5832021">
                <a:moveTo>
                  <a:pt x="0" y="0"/>
                </a:moveTo>
                <a:lnTo>
                  <a:pt x="8150984" y="0"/>
                </a:lnTo>
                <a:lnTo>
                  <a:pt x="8150984" y="5832021"/>
                </a:lnTo>
                <a:lnTo>
                  <a:pt x="0" y="5832021"/>
                </a:lnTo>
                <a:lnTo>
                  <a:pt x="0" y="0"/>
                </a:lnTo>
                <a:close/>
              </a:path>
            </a:pathLst>
          </a:custGeom>
          <a:blipFill>
            <a:blip r:embed="rId2"/>
            <a:stretch>
              <a:fillRect l="-9166" r="-9053" b="-244521"/>
            </a:stretch>
          </a:blipFill>
          <a:ln w="19050" cap="sq">
            <a:solidFill>
              <a:srgbClr val="DFEFEE"/>
            </a:solidFill>
            <a:prstDash val="solid"/>
            <a:miter/>
          </a:ln>
        </p:spPr>
        <p:txBody>
          <a:bodyPr/>
          <a:lstStyle/>
          <a:p>
            <a:endParaRPr lang="vi-VN" sz="1634"/>
          </a:p>
        </p:txBody>
      </p:sp>
      <p:sp>
        <p:nvSpPr>
          <p:cNvPr id="3" name="Freeform 3"/>
          <p:cNvSpPr/>
          <p:nvPr/>
        </p:nvSpPr>
        <p:spPr>
          <a:xfrm>
            <a:off x="7865302" y="454748"/>
            <a:ext cx="1637714" cy="5292927"/>
          </a:xfrm>
          <a:custGeom>
            <a:avLst/>
            <a:gdLst/>
            <a:ahLst/>
            <a:cxnLst/>
            <a:rect l="l" t="t" r="r" b="b"/>
            <a:pathLst>
              <a:path w="1804518" h="5832021">
                <a:moveTo>
                  <a:pt x="0" y="0"/>
                </a:moveTo>
                <a:lnTo>
                  <a:pt x="1804519" y="0"/>
                </a:lnTo>
                <a:lnTo>
                  <a:pt x="1804519" y="5832021"/>
                </a:lnTo>
                <a:lnTo>
                  <a:pt x="0" y="5832021"/>
                </a:lnTo>
                <a:lnTo>
                  <a:pt x="0" y="0"/>
                </a:lnTo>
                <a:close/>
              </a:path>
            </a:pathLst>
          </a:custGeom>
          <a:blipFill>
            <a:blip r:embed="rId3"/>
            <a:stretch>
              <a:fillRect b="-166163"/>
            </a:stretch>
          </a:blipFill>
          <a:ln w="19050" cap="sq">
            <a:solidFill>
              <a:srgbClr val="DFEFEE"/>
            </a:solidFill>
            <a:prstDash val="solid"/>
            <a:miter/>
          </a:ln>
        </p:spPr>
        <p:txBody>
          <a:bodyPr/>
          <a:lstStyle/>
          <a:p>
            <a:endParaRPr lang="vi-VN" sz="1634"/>
          </a:p>
        </p:txBody>
      </p:sp>
      <p:sp>
        <p:nvSpPr>
          <p:cNvPr id="4" name="TextBox 4"/>
          <p:cNvSpPr txBox="1"/>
          <p:nvPr/>
        </p:nvSpPr>
        <p:spPr>
          <a:xfrm>
            <a:off x="368322" y="6213906"/>
            <a:ext cx="9134694" cy="296748"/>
          </a:xfrm>
          <a:prstGeom prst="rect">
            <a:avLst/>
          </a:prstGeom>
        </p:spPr>
        <p:txBody>
          <a:bodyPr lIns="0" tIns="0" rIns="0" bIns="0" rtlCol="0" anchor="t">
            <a:spAutoFit/>
          </a:bodyPr>
          <a:lstStyle/>
          <a:p>
            <a:pPr>
              <a:lnSpc>
                <a:spcPts val="2459"/>
              </a:lnSpc>
            </a:pPr>
            <a:r>
              <a:rPr lang="en-US" sz="1600" dirty="0">
                <a:solidFill>
                  <a:schemeClr val="bg1"/>
                </a:solidFill>
                <a:latin typeface="Times New Roman" panose="02020603050405020304" pitchFamily="18" charset="0"/>
                <a:cs typeface="Times New Roman" panose="02020603050405020304" pitchFamily="18" charset="0"/>
              </a:rPr>
              <a:t>Giao </a:t>
            </a:r>
            <a:r>
              <a:rPr lang="en-US" sz="1600" dirty="0" err="1">
                <a:solidFill>
                  <a:schemeClr val="bg1"/>
                </a:solidFill>
                <a:latin typeface="Times New Roman" panose="02020603050405020304" pitchFamily="18" charset="0"/>
                <a:cs typeface="Times New Roman" panose="02020603050405020304" pitchFamily="18" charset="0"/>
              </a:rPr>
              <a:t>diện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liên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kết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với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nguồn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sách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bản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quyền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từ</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nhà</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xuất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bản</a:t>
            </a:r>
            <a:endParaRPr lang="en-US" sz="1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5509" y="2138568"/>
            <a:ext cx="19994680" cy="5189979"/>
            <a:chOff x="0" y="0"/>
            <a:chExt cx="29374900" cy="7624784"/>
          </a:xfrm>
        </p:grpSpPr>
        <p:grpSp>
          <p:nvGrpSpPr>
            <p:cNvPr id="3" name="Group 3"/>
            <p:cNvGrpSpPr/>
            <p:nvPr/>
          </p:nvGrpSpPr>
          <p:grpSpPr>
            <a:xfrm>
              <a:off x="12876349" y="5965626"/>
              <a:ext cx="9334185" cy="1659157"/>
              <a:chOff x="0" y="0"/>
              <a:chExt cx="1905512" cy="338706"/>
            </a:xfrm>
          </p:grpSpPr>
          <p:sp>
            <p:nvSpPr>
              <p:cNvPr id="4" name="Freeform 4"/>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5" name="TextBox 5"/>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6" name="Group 6"/>
            <p:cNvGrpSpPr/>
            <p:nvPr/>
          </p:nvGrpSpPr>
          <p:grpSpPr>
            <a:xfrm>
              <a:off x="18435130" y="4397127"/>
              <a:ext cx="9334185" cy="1659157"/>
              <a:chOff x="0" y="0"/>
              <a:chExt cx="1905512" cy="338706"/>
            </a:xfrm>
          </p:grpSpPr>
          <p:sp>
            <p:nvSpPr>
              <p:cNvPr id="7" name="Freeform 7"/>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8" name="TextBox 8"/>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9" name="Group 9"/>
            <p:cNvGrpSpPr/>
            <p:nvPr/>
          </p:nvGrpSpPr>
          <p:grpSpPr>
            <a:xfrm>
              <a:off x="15874655" y="0"/>
              <a:ext cx="11510763" cy="2046045"/>
              <a:chOff x="0" y="0"/>
              <a:chExt cx="1905512" cy="338706"/>
            </a:xfrm>
          </p:grpSpPr>
          <p:sp>
            <p:nvSpPr>
              <p:cNvPr id="10" name="Freeform 10"/>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EBF6F5">
                  <a:alpha val="4706"/>
                </a:srgbClr>
              </a:solidFill>
            </p:spPr>
            <p:txBody>
              <a:bodyPr/>
              <a:lstStyle/>
              <a:p>
                <a:endParaRPr lang="vi-VN" sz="1634"/>
              </a:p>
            </p:txBody>
          </p:sp>
          <p:sp>
            <p:nvSpPr>
              <p:cNvPr id="11" name="TextBox 11"/>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12" name="Group 12"/>
            <p:cNvGrpSpPr/>
            <p:nvPr/>
          </p:nvGrpSpPr>
          <p:grpSpPr>
            <a:xfrm>
              <a:off x="16830016" y="3368"/>
              <a:ext cx="11510763" cy="2046045"/>
              <a:chOff x="0" y="0"/>
              <a:chExt cx="1905512" cy="338706"/>
            </a:xfrm>
          </p:grpSpPr>
          <p:sp>
            <p:nvSpPr>
              <p:cNvPr id="13" name="Freeform 13"/>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FFFFFF">
                  <a:alpha val="4706"/>
                </a:srgbClr>
              </a:solidFill>
            </p:spPr>
            <p:txBody>
              <a:bodyPr/>
              <a:lstStyle/>
              <a:p>
                <a:endParaRPr lang="vi-VN" sz="1634"/>
              </a:p>
            </p:txBody>
          </p:sp>
          <p:sp>
            <p:nvSpPr>
              <p:cNvPr id="14" name="TextBox 14"/>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15" name="Group 15"/>
            <p:cNvGrpSpPr/>
            <p:nvPr/>
          </p:nvGrpSpPr>
          <p:grpSpPr>
            <a:xfrm rot="-10800000">
              <a:off x="0" y="1907750"/>
              <a:ext cx="20394351" cy="3625109"/>
              <a:chOff x="0" y="0"/>
              <a:chExt cx="1905512" cy="338706"/>
            </a:xfrm>
          </p:grpSpPr>
          <p:sp>
            <p:nvSpPr>
              <p:cNvPr id="16" name="Freeform 16"/>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17" name="TextBox 17"/>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18" name="Group 18"/>
            <p:cNvGrpSpPr/>
            <p:nvPr/>
          </p:nvGrpSpPr>
          <p:grpSpPr>
            <a:xfrm>
              <a:off x="17864137" y="653"/>
              <a:ext cx="11510763" cy="2046045"/>
              <a:chOff x="0" y="0"/>
              <a:chExt cx="1905512" cy="338706"/>
            </a:xfrm>
          </p:grpSpPr>
          <p:sp>
            <p:nvSpPr>
              <p:cNvPr id="19" name="Freeform 19"/>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20" name="TextBox 20"/>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sp>
        <p:nvSpPr>
          <p:cNvPr id="21" name="Freeform 21"/>
          <p:cNvSpPr/>
          <p:nvPr/>
        </p:nvSpPr>
        <p:spPr>
          <a:xfrm>
            <a:off x="389569" y="575572"/>
            <a:ext cx="7231060" cy="4689714"/>
          </a:xfrm>
          <a:custGeom>
            <a:avLst/>
            <a:gdLst/>
            <a:ahLst/>
            <a:cxnLst/>
            <a:rect l="l" t="t" r="r" b="b"/>
            <a:pathLst>
              <a:path w="7967557" h="5167370">
                <a:moveTo>
                  <a:pt x="0" y="0"/>
                </a:moveTo>
                <a:lnTo>
                  <a:pt x="7967557" y="0"/>
                </a:lnTo>
                <a:lnTo>
                  <a:pt x="7967557" y="5167370"/>
                </a:lnTo>
                <a:lnTo>
                  <a:pt x="0" y="5167370"/>
                </a:lnTo>
                <a:lnTo>
                  <a:pt x="0" y="0"/>
                </a:lnTo>
                <a:close/>
              </a:path>
            </a:pathLst>
          </a:custGeom>
          <a:blipFill>
            <a:blip r:embed="rId2"/>
            <a:stretch>
              <a:fillRect l="-7775" r="-7153" b="-212493"/>
            </a:stretch>
          </a:blipFill>
          <a:ln w="19050" cap="sq">
            <a:solidFill>
              <a:srgbClr val="DFEFEE"/>
            </a:solidFill>
            <a:prstDash val="solid"/>
            <a:miter/>
          </a:ln>
        </p:spPr>
        <p:txBody>
          <a:bodyPr/>
          <a:lstStyle/>
          <a:p>
            <a:endParaRPr lang="vi-VN" sz="1634"/>
          </a:p>
        </p:txBody>
      </p:sp>
      <p:sp>
        <p:nvSpPr>
          <p:cNvPr id="22" name="Freeform 22"/>
          <p:cNvSpPr/>
          <p:nvPr/>
        </p:nvSpPr>
        <p:spPr>
          <a:xfrm>
            <a:off x="7855439" y="575572"/>
            <a:ext cx="1708217" cy="4689714"/>
          </a:xfrm>
          <a:custGeom>
            <a:avLst/>
            <a:gdLst/>
            <a:ahLst/>
            <a:cxnLst/>
            <a:rect l="l" t="t" r="r" b="b"/>
            <a:pathLst>
              <a:path w="1882202" h="5167370">
                <a:moveTo>
                  <a:pt x="0" y="0"/>
                </a:moveTo>
                <a:lnTo>
                  <a:pt x="1882203" y="0"/>
                </a:lnTo>
                <a:lnTo>
                  <a:pt x="1882203" y="5167370"/>
                </a:lnTo>
                <a:lnTo>
                  <a:pt x="0" y="5167370"/>
                </a:lnTo>
                <a:lnTo>
                  <a:pt x="0" y="0"/>
                </a:lnTo>
                <a:close/>
              </a:path>
            </a:pathLst>
          </a:custGeom>
          <a:blipFill>
            <a:blip r:embed="rId3"/>
            <a:stretch>
              <a:fillRect b="-170648"/>
            </a:stretch>
          </a:blipFill>
          <a:ln w="19050" cap="sq">
            <a:solidFill>
              <a:srgbClr val="DFEFEE"/>
            </a:solidFill>
            <a:prstDash val="solid"/>
            <a:miter/>
          </a:ln>
        </p:spPr>
        <p:txBody>
          <a:bodyPr/>
          <a:lstStyle/>
          <a:p>
            <a:endParaRPr lang="vi-VN" sz="1634"/>
          </a:p>
        </p:txBody>
      </p:sp>
      <p:sp>
        <p:nvSpPr>
          <p:cNvPr id="23" name="TextBox 23"/>
          <p:cNvSpPr txBox="1"/>
          <p:nvPr/>
        </p:nvSpPr>
        <p:spPr>
          <a:xfrm>
            <a:off x="389568" y="5623756"/>
            <a:ext cx="9174088" cy="327013"/>
          </a:xfrm>
          <a:prstGeom prst="rect">
            <a:avLst/>
          </a:prstGeom>
        </p:spPr>
        <p:txBody>
          <a:bodyPr wrap="square" lIns="0" tIns="0" rIns="0" bIns="0" rtlCol="0" anchor="t">
            <a:spAutoFit/>
          </a:bodyPr>
          <a:lstStyle/>
          <a:p>
            <a:pPr>
              <a:lnSpc>
                <a:spcPts val="2874"/>
              </a:lnSpc>
            </a:pPr>
            <a:r>
              <a:rPr lang="en-US" sz="1600" dirty="0">
                <a:solidFill>
                  <a:schemeClr val="bg1"/>
                </a:solidFill>
                <a:latin typeface="Times New Roman" panose="02020603050405020304" pitchFamily="18" charset="0"/>
                <a:cs typeface="Times New Roman" panose="02020603050405020304" pitchFamily="18" charset="0"/>
              </a:rPr>
              <a:t>Giao </a:t>
            </a:r>
            <a:r>
              <a:rPr lang="en-US" sz="1600" dirty="0" err="1">
                <a:solidFill>
                  <a:schemeClr val="bg1"/>
                </a:solidFill>
                <a:latin typeface="Times New Roman" panose="02020603050405020304" pitchFamily="18" charset="0"/>
                <a:cs typeface="Times New Roman" panose="02020603050405020304" pitchFamily="18" charset="0"/>
              </a:rPr>
              <a:t>diện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trang</a:t>
            </a:r>
            <a:r>
              <a:rPr lang="en-US" sz="1600" dirty="0">
                <a:solidFill>
                  <a:schemeClr val="bg1"/>
                </a:solidFill>
                <a:latin typeface="Times New Roman" panose="02020603050405020304" pitchFamily="18" charset="0"/>
                <a:cs typeface="Times New Roman" panose="02020603050405020304" pitchFamily="18" charset="0"/>
              </a:rPr>
              <a:t> chi </a:t>
            </a:r>
            <a:r>
              <a:rPr lang="en-US" sz="1600" dirty="0" err="1">
                <a:solidFill>
                  <a:schemeClr val="bg1"/>
                </a:solidFill>
                <a:latin typeface="Times New Roman" panose="02020603050405020304" pitchFamily="18" charset="0"/>
                <a:cs typeface="Times New Roman" panose="02020603050405020304" pitchFamily="18" charset="0"/>
              </a:rPr>
              <a:t>tiết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sách</a:t>
            </a:r>
            <a:endParaRPr lang="en-US" sz="1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5509" y="2138568"/>
            <a:ext cx="19994680" cy="5189979"/>
            <a:chOff x="0" y="0"/>
            <a:chExt cx="29374900" cy="7624784"/>
          </a:xfrm>
        </p:grpSpPr>
        <p:grpSp>
          <p:nvGrpSpPr>
            <p:cNvPr id="3" name="Group 3"/>
            <p:cNvGrpSpPr/>
            <p:nvPr/>
          </p:nvGrpSpPr>
          <p:grpSpPr>
            <a:xfrm>
              <a:off x="12876349" y="5965626"/>
              <a:ext cx="9334185" cy="1659157"/>
              <a:chOff x="0" y="0"/>
              <a:chExt cx="1905512" cy="338706"/>
            </a:xfrm>
          </p:grpSpPr>
          <p:sp>
            <p:nvSpPr>
              <p:cNvPr id="4" name="Freeform 4"/>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5" name="TextBox 5"/>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6" name="Group 6"/>
            <p:cNvGrpSpPr/>
            <p:nvPr/>
          </p:nvGrpSpPr>
          <p:grpSpPr>
            <a:xfrm>
              <a:off x="18435130" y="4397127"/>
              <a:ext cx="9334185" cy="1659157"/>
              <a:chOff x="0" y="0"/>
              <a:chExt cx="1905512" cy="338706"/>
            </a:xfrm>
          </p:grpSpPr>
          <p:sp>
            <p:nvSpPr>
              <p:cNvPr id="7" name="Freeform 7"/>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8" name="TextBox 8"/>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9" name="Group 9"/>
            <p:cNvGrpSpPr/>
            <p:nvPr/>
          </p:nvGrpSpPr>
          <p:grpSpPr>
            <a:xfrm>
              <a:off x="15874655" y="0"/>
              <a:ext cx="11510763" cy="2046045"/>
              <a:chOff x="0" y="0"/>
              <a:chExt cx="1905512" cy="338706"/>
            </a:xfrm>
          </p:grpSpPr>
          <p:sp>
            <p:nvSpPr>
              <p:cNvPr id="10" name="Freeform 10"/>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EBF6F5">
                  <a:alpha val="4706"/>
                </a:srgbClr>
              </a:solidFill>
            </p:spPr>
            <p:txBody>
              <a:bodyPr/>
              <a:lstStyle/>
              <a:p>
                <a:endParaRPr lang="vi-VN" sz="1634"/>
              </a:p>
            </p:txBody>
          </p:sp>
          <p:sp>
            <p:nvSpPr>
              <p:cNvPr id="11" name="TextBox 11"/>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12" name="Group 12"/>
            <p:cNvGrpSpPr/>
            <p:nvPr/>
          </p:nvGrpSpPr>
          <p:grpSpPr>
            <a:xfrm>
              <a:off x="16830016" y="3368"/>
              <a:ext cx="11510763" cy="2046045"/>
              <a:chOff x="0" y="0"/>
              <a:chExt cx="1905512" cy="338706"/>
            </a:xfrm>
          </p:grpSpPr>
          <p:sp>
            <p:nvSpPr>
              <p:cNvPr id="13" name="Freeform 13"/>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FFFFFF">
                  <a:alpha val="4706"/>
                </a:srgbClr>
              </a:solidFill>
            </p:spPr>
            <p:txBody>
              <a:bodyPr/>
              <a:lstStyle/>
              <a:p>
                <a:endParaRPr lang="vi-VN" sz="1634"/>
              </a:p>
            </p:txBody>
          </p:sp>
          <p:sp>
            <p:nvSpPr>
              <p:cNvPr id="14" name="TextBox 14"/>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15" name="Group 15"/>
            <p:cNvGrpSpPr/>
            <p:nvPr/>
          </p:nvGrpSpPr>
          <p:grpSpPr>
            <a:xfrm rot="-10800000">
              <a:off x="0" y="1907750"/>
              <a:ext cx="20394351" cy="3625109"/>
              <a:chOff x="0" y="0"/>
              <a:chExt cx="1905512" cy="338706"/>
            </a:xfrm>
          </p:grpSpPr>
          <p:sp>
            <p:nvSpPr>
              <p:cNvPr id="16" name="Freeform 16"/>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17" name="TextBox 17"/>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18" name="Group 18"/>
            <p:cNvGrpSpPr/>
            <p:nvPr/>
          </p:nvGrpSpPr>
          <p:grpSpPr>
            <a:xfrm>
              <a:off x="17864137" y="653"/>
              <a:ext cx="11510763" cy="2046045"/>
              <a:chOff x="0" y="0"/>
              <a:chExt cx="1905512" cy="338706"/>
            </a:xfrm>
          </p:grpSpPr>
          <p:sp>
            <p:nvSpPr>
              <p:cNvPr id="19" name="Freeform 19"/>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20" name="TextBox 20"/>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sp>
        <p:nvSpPr>
          <p:cNvPr id="21" name="Freeform 21"/>
          <p:cNvSpPr/>
          <p:nvPr/>
        </p:nvSpPr>
        <p:spPr>
          <a:xfrm>
            <a:off x="1059987" y="274884"/>
            <a:ext cx="6116561" cy="5863551"/>
          </a:xfrm>
          <a:custGeom>
            <a:avLst/>
            <a:gdLst/>
            <a:ahLst/>
            <a:cxnLst/>
            <a:rect l="l" t="t" r="r" b="b"/>
            <a:pathLst>
              <a:path w="6739544" h="6460764">
                <a:moveTo>
                  <a:pt x="0" y="0"/>
                </a:moveTo>
                <a:lnTo>
                  <a:pt x="6739544" y="0"/>
                </a:lnTo>
                <a:lnTo>
                  <a:pt x="6739544" y="6460764"/>
                </a:lnTo>
                <a:lnTo>
                  <a:pt x="0" y="6460764"/>
                </a:lnTo>
                <a:lnTo>
                  <a:pt x="0" y="0"/>
                </a:lnTo>
                <a:close/>
              </a:path>
            </a:pathLst>
          </a:custGeom>
          <a:blipFill>
            <a:blip r:embed="rId2"/>
            <a:stretch>
              <a:fillRect l="-6569" r="-7153" b="-59951"/>
            </a:stretch>
          </a:blipFill>
          <a:ln w="19050" cap="sq">
            <a:solidFill>
              <a:srgbClr val="DFEFEE"/>
            </a:solidFill>
            <a:prstDash val="solid"/>
            <a:miter/>
          </a:ln>
        </p:spPr>
        <p:txBody>
          <a:bodyPr/>
          <a:lstStyle/>
          <a:p>
            <a:endParaRPr lang="vi-VN" sz="1634"/>
          </a:p>
        </p:txBody>
      </p:sp>
      <p:sp>
        <p:nvSpPr>
          <p:cNvPr id="22" name="Freeform 22"/>
          <p:cNvSpPr/>
          <p:nvPr/>
        </p:nvSpPr>
        <p:spPr>
          <a:xfrm>
            <a:off x="7347063" y="274884"/>
            <a:ext cx="1290320" cy="5863551"/>
          </a:xfrm>
          <a:custGeom>
            <a:avLst/>
            <a:gdLst/>
            <a:ahLst/>
            <a:cxnLst/>
            <a:rect l="l" t="t" r="r" b="b"/>
            <a:pathLst>
              <a:path w="1421741" h="6460764">
                <a:moveTo>
                  <a:pt x="0" y="0"/>
                </a:moveTo>
                <a:lnTo>
                  <a:pt x="1421740" y="0"/>
                </a:lnTo>
                <a:lnTo>
                  <a:pt x="1421740" y="6460764"/>
                </a:lnTo>
                <a:lnTo>
                  <a:pt x="0" y="6460764"/>
                </a:lnTo>
                <a:lnTo>
                  <a:pt x="0" y="0"/>
                </a:lnTo>
                <a:close/>
              </a:path>
            </a:pathLst>
          </a:custGeom>
          <a:blipFill>
            <a:blip r:embed="rId3"/>
            <a:stretch>
              <a:fillRect t="-54093" b="-9416"/>
            </a:stretch>
          </a:blipFill>
          <a:ln w="19050" cap="sq">
            <a:solidFill>
              <a:srgbClr val="DFEFEE"/>
            </a:solidFill>
            <a:prstDash val="solid"/>
            <a:miter/>
          </a:ln>
        </p:spPr>
        <p:txBody>
          <a:bodyPr/>
          <a:lstStyle/>
          <a:p>
            <a:endParaRPr lang="vi-VN" sz="1634"/>
          </a:p>
        </p:txBody>
      </p:sp>
      <p:sp>
        <p:nvSpPr>
          <p:cNvPr id="23" name="TextBox 23"/>
          <p:cNvSpPr txBox="1"/>
          <p:nvPr/>
        </p:nvSpPr>
        <p:spPr>
          <a:xfrm>
            <a:off x="1031881" y="6189058"/>
            <a:ext cx="7605502" cy="327013"/>
          </a:xfrm>
          <a:prstGeom prst="rect">
            <a:avLst/>
          </a:prstGeom>
        </p:spPr>
        <p:txBody>
          <a:bodyPr wrap="square" lIns="0" tIns="0" rIns="0" bIns="0" rtlCol="0" anchor="t">
            <a:spAutoFit/>
          </a:bodyPr>
          <a:lstStyle/>
          <a:p>
            <a:pPr>
              <a:lnSpc>
                <a:spcPts val="2874"/>
              </a:lnSpc>
            </a:pPr>
            <a:r>
              <a:rPr lang="en-US" sz="1600" dirty="0">
                <a:solidFill>
                  <a:schemeClr val="bg1"/>
                </a:solidFill>
                <a:latin typeface="Times New Roman" panose="02020603050405020304" pitchFamily="18" charset="0"/>
                <a:cs typeface="Times New Roman" panose="02020603050405020304" pitchFamily="18" charset="0"/>
              </a:rPr>
              <a:t>Giao </a:t>
            </a:r>
            <a:r>
              <a:rPr lang="en-US" sz="1600" dirty="0" err="1">
                <a:solidFill>
                  <a:schemeClr val="bg1"/>
                </a:solidFill>
                <a:latin typeface="Times New Roman" panose="02020603050405020304" pitchFamily="18" charset="0"/>
                <a:cs typeface="Times New Roman" panose="02020603050405020304" pitchFamily="18" charset="0"/>
              </a:rPr>
              <a:t>diện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trang</a:t>
            </a:r>
            <a:r>
              <a:rPr lang="en-US" sz="1600" dirty="0">
                <a:solidFill>
                  <a:schemeClr val="bg1"/>
                </a:solidFill>
                <a:latin typeface="Times New Roman" panose="02020603050405020304" pitchFamily="18" charset="0"/>
                <a:cs typeface="Times New Roman" panose="02020603050405020304" pitchFamily="18" charset="0"/>
              </a:rPr>
              <a:t> chi </a:t>
            </a:r>
            <a:r>
              <a:rPr lang="en-US" sz="1600" dirty="0" err="1">
                <a:solidFill>
                  <a:schemeClr val="bg1"/>
                </a:solidFill>
                <a:latin typeface="Times New Roman" panose="02020603050405020304" pitchFamily="18" charset="0"/>
                <a:cs typeface="Times New Roman" panose="02020603050405020304" pitchFamily="18" charset="0"/>
              </a:rPr>
              <a:t>tiết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sách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tiếp</a:t>
            </a:r>
            <a:r>
              <a:rPr lang="en-US" sz="16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B577A-B886-928B-2D1D-6B1341E2D9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122B03-2E20-B7DB-BE7C-46D3D32EDB0F}"/>
              </a:ext>
            </a:extLst>
          </p:cNvPr>
          <p:cNvSpPr>
            <a:spLocks noGrp="1"/>
          </p:cNvSpPr>
          <p:nvPr>
            <p:ph type="title"/>
          </p:nvPr>
        </p:nvSpPr>
        <p:spPr>
          <a:xfrm>
            <a:off x="835819" y="385609"/>
            <a:ext cx="8150143" cy="645284"/>
          </a:xfrm>
        </p:spPr>
        <p:txBody>
          <a:bodyPr/>
          <a:lstStyle/>
          <a:p>
            <a:r>
              <a:rPr lang="en-US" dirty="0"/>
              <a:t>V. CÔNG NGHỆ &amp; ỨNG DỤNG ĐỂ XÂY DỰNG PHẦN MỀM</a:t>
            </a:r>
            <a:endParaRPr lang="vi-VN" dirty="0"/>
          </a:p>
        </p:txBody>
      </p:sp>
      <p:graphicFrame>
        <p:nvGraphicFramePr>
          <p:cNvPr id="4" name="Table 9">
            <a:extLst>
              <a:ext uri="{FF2B5EF4-FFF2-40B4-BE49-F238E27FC236}">
                <a16:creationId xmlns:a16="http://schemas.microsoft.com/office/drawing/2014/main" id="{E9042AF5-04FF-45EF-87F8-4E1CF442CA0B}"/>
              </a:ext>
            </a:extLst>
          </p:cNvPr>
          <p:cNvGraphicFramePr>
            <a:graphicFrameLocks/>
          </p:cNvGraphicFramePr>
          <p:nvPr>
            <p:extLst>
              <p:ext uri="{D42A27DB-BD31-4B8C-83A1-F6EECF244321}">
                <p14:modId xmlns:p14="http://schemas.microsoft.com/office/powerpoint/2010/main" val="376313199"/>
              </p:ext>
            </p:extLst>
          </p:nvPr>
        </p:nvGraphicFramePr>
        <p:xfrm>
          <a:off x="892217" y="1153252"/>
          <a:ext cx="8150143" cy="3258251"/>
        </p:xfrm>
        <a:graphic>
          <a:graphicData uri="http://schemas.openxmlformats.org/drawingml/2006/table">
            <a:tbl>
              <a:tblPr>
                <a:tableStyleId>{5C22544A-7EE6-4342-B048-85BDC9FD1C3A}</a:tableStyleId>
              </a:tblPr>
              <a:tblGrid>
                <a:gridCol w="1662674">
                  <a:extLst>
                    <a:ext uri="{9D8B030D-6E8A-4147-A177-3AD203B41FA5}">
                      <a16:colId xmlns:a16="http://schemas.microsoft.com/office/drawing/2014/main" val="3806179188"/>
                    </a:ext>
                  </a:extLst>
                </a:gridCol>
                <a:gridCol w="6487469">
                  <a:extLst>
                    <a:ext uri="{9D8B030D-6E8A-4147-A177-3AD203B41FA5}">
                      <a16:colId xmlns:a16="http://schemas.microsoft.com/office/drawing/2014/main" val="3541074336"/>
                    </a:ext>
                  </a:extLst>
                </a:gridCol>
              </a:tblGrid>
              <a:tr h="463955">
                <a:tc>
                  <a:txBody>
                    <a:bodyPr/>
                    <a:lstStyle/>
                    <a:p>
                      <a:r>
                        <a:rPr lang="en-VN" sz="1400" b="1"/>
                        <a:t>Ngôn ngữ lập trình</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tc>
                  <a:txBody>
                    <a:bodyPr/>
                    <a:lstStyle/>
                    <a:p>
                      <a:r>
                        <a:rPr lang="en-VN" sz="1400" dirty="0"/>
                        <a:t>.NET </a:t>
                      </a:r>
                      <a:r>
                        <a:rPr lang="en-US" sz="1400" dirty="0"/>
                        <a:t>8</a:t>
                      </a:r>
                      <a:endParaRPr lang="en-VN" sz="1400" dirty="0"/>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582003099"/>
                  </a:ext>
                </a:extLst>
              </a:tr>
              <a:tr h="463955">
                <a:tc>
                  <a:txBody>
                    <a:bodyPr/>
                    <a:lstStyle/>
                    <a:p>
                      <a:r>
                        <a:rPr lang="en-VN" sz="1400" b="1"/>
                        <a:t>Cơ sở dữ liệu</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sz="1400" dirty="0"/>
                        <a:t>MSSQL Server</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219255761"/>
                  </a:ext>
                </a:extLst>
              </a:tr>
              <a:tr h="400399">
                <a:tc>
                  <a:txBody>
                    <a:bodyPr/>
                    <a:lstStyle/>
                    <a:p>
                      <a:r>
                        <a:rPr lang="en-VN" sz="1400" b="1"/>
                        <a:t>Mô hình kiến trúc</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sz="1400"/>
                        <a:t>Microservices</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17549392"/>
                  </a:ext>
                </a:extLst>
              </a:tr>
              <a:tr h="400399">
                <a:tc>
                  <a:txBody>
                    <a:bodyPr/>
                    <a:lstStyle/>
                    <a:p>
                      <a:r>
                        <a:rPr lang="en-VN" sz="1400" b="1"/>
                        <a:t>Các công nghệ khác</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sz="1400" dirty="0"/>
                        <a:t>Redis, HTML5, CSS3, Javascript, RESTFUL API, CDN, Cloud storages</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455554445"/>
                  </a:ext>
                </a:extLst>
              </a:tr>
              <a:tr h="463955">
                <a:tc>
                  <a:txBody>
                    <a:bodyPr/>
                    <a:lstStyle/>
                    <a:p>
                      <a:r>
                        <a:rPr lang="en-VN" sz="1400" b="1"/>
                        <a:t>Bảo mật</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tc>
                  <a:txBody>
                    <a:bodyPr/>
                    <a:lstStyle/>
                    <a:p>
                      <a:r>
                        <a:rPr lang="en-VN" sz="1400"/>
                        <a:t>Mã hoá SSL cho tất cả các giao thức</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982244628"/>
                  </a:ext>
                </a:extLst>
              </a:tr>
              <a:tr h="463955">
                <a:tc>
                  <a:txBody>
                    <a:bodyPr/>
                    <a:lstStyle/>
                    <a:p>
                      <a:r>
                        <a:rPr lang="en-VN" sz="1400" b="1"/>
                        <a:t>Trình duyệt hỗ trợ</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tc>
                  <a:txBody>
                    <a:bodyPr/>
                    <a:lstStyle/>
                    <a:p>
                      <a:r>
                        <a:rPr lang="en-VN" sz="1400"/>
                        <a:t>Hầu hết các trình duyệt di động và trình duyệt web cho máy tính để bàn</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013990893"/>
                  </a:ext>
                </a:extLst>
              </a:tr>
              <a:tr h="463955">
                <a:tc>
                  <a:txBody>
                    <a:bodyPr/>
                    <a:lstStyle/>
                    <a:p>
                      <a:r>
                        <a:rPr lang="en-VN" sz="1400" b="1"/>
                        <a:t>Máy chủ</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tc>
                  <a:txBody>
                    <a:bodyPr/>
                    <a:lstStyle/>
                    <a:p>
                      <a:r>
                        <a:rPr lang="en-VN" sz="1400" dirty="0"/>
                        <a:t>Microsoft Windows Server 2019</a:t>
                      </a:r>
                    </a:p>
                  </a:txBody>
                  <a:tcPr marL="74295" marR="74295" marT="37148" marB="37148"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710485968"/>
                  </a:ext>
                </a:extLst>
              </a:tr>
            </a:tbl>
          </a:graphicData>
        </a:graphic>
      </p:graphicFrame>
      <p:grpSp>
        <p:nvGrpSpPr>
          <p:cNvPr id="13" name="Group 12">
            <a:extLst>
              <a:ext uri="{FF2B5EF4-FFF2-40B4-BE49-F238E27FC236}">
                <a16:creationId xmlns:a16="http://schemas.microsoft.com/office/drawing/2014/main" id="{93DFBAD3-2F28-13E6-C4B4-0C1DFC79E682}"/>
              </a:ext>
            </a:extLst>
          </p:cNvPr>
          <p:cNvGrpSpPr/>
          <p:nvPr/>
        </p:nvGrpSpPr>
        <p:grpSpPr>
          <a:xfrm>
            <a:off x="892217" y="5334164"/>
            <a:ext cx="8150143" cy="647732"/>
            <a:chOff x="1098113" y="4109456"/>
            <a:chExt cx="11336028" cy="900929"/>
          </a:xfrm>
        </p:grpSpPr>
        <p:pic>
          <p:nvPicPr>
            <p:cNvPr id="6" name="Picture 2" descr="Net 6 · Raygun Blog">
              <a:extLst>
                <a:ext uri="{FF2B5EF4-FFF2-40B4-BE49-F238E27FC236}">
                  <a16:creationId xmlns:a16="http://schemas.microsoft.com/office/drawing/2014/main" id="{0F33C394-8CEB-F452-B1B1-6F2F85ED1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113" y="4112199"/>
              <a:ext cx="1796371" cy="8981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icrosoft SQL Server Logo Download - AI - All Vector Logo">
              <a:extLst>
                <a:ext uri="{FF2B5EF4-FFF2-40B4-BE49-F238E27FC236}">
                  <a16:creationId xmlns:a16="http://schemas.microsoft.com/office/drawing/2014/main" id="{C70A5BEB-9733-2D49-D7A6-21C113279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889" y="4112198"/>
              <a:ext cx="1652662" cy="898186"/>
            </a:xfrm>
            <a:prstGeom prst="rect">
              <a:avLst/>
            </a:prstGeom>
            <a:noFill/>
            <a:ln>
              <a:solidFill>
                <a:schemeClr val="tx1">
                  <a:lumMod val="85000"/>
                </a:schemeClr>
              </a:solidFill>
            </a:ln>
            <a:extLst>
              <a:ext uri="{909E8E84-426E-40DD-AFC4-6F175D3DCCD1}">
                <a14:hiddenFill xmlns:a14="http://schemas.microsoft.com/office/drawing/2010/main">
                  <a:solidFill>
                    <a:srgbClr val="FFFFFF"/>
                  </a:solidFill>
                </a14:hiddenFill>
              </a:ext>
            </a:extLst>
          </p:spPr>
        </p:pic>
        <p:pic>
          <p:nvPicPr>
            <p:cNvPr id="9" name="Picture 6" descr="Microservices là gì? Speed up Microservices 1: Tác dụng phụ và một số chiến  lược cơ bản | TopDev">
              <a:extLst>
                <a:ext uri="{FF2B5EF4-FFF2-40B4-BE49-F238E27FC236}">
                  <a16:creationId xmlns:a16="http://schemas.microsoft.com/office/drawing/2014/main" id="{72173C98-8921-8303-BB1B-990DA9CA3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956" y="4112198"/>
              <a:ext cx="1197582" cy="898186"/>
            </a:xfrm>
            <a:prstGeom prst="rect">
              <a:avLst/>
            </a:prstGeom>
            <a:noFill/>
            <a:ln>
              <a:solidFill>
                <a:schemeClr val="tx1">
                  <a:lumMod val="85000"/>
                </a:schemeClr>
              </a:solidFill>
            </a:ln>
            <a:extLst>
              <a:ext uri="{909E8E84-426E-40DD-AFC4-6F175D3DCCD1}">
                <a14:hiddenFill xmlns:a14="http://schemas.microsoft.com/office/drawing/2010/main">
                  <a:solidFill>
                    <a:srgbClr val="FFFFFF"/>
                  </a:solidFill>
                </a14:hiddenFill>
              </a:ext>
            </a:extLst>
          </p:spPr>
        </p:pic>
        <p:pic>
          <p:nvPicPr>
            <p:cNvPr id="10" name="Picture 8" descr="Windows Server 2019 – Hands-on Training | SMACLINK Academy">
              <a:extLst>
                <a:ext uri="{FF2B5EF4-FFF2-40B4-BE49-F238E27FC236}">
                  <a16:creationId xmlns:a16="http://schemas.microsoft.com/office/drawing/2014/main" id="{EB929AC6-4EF5-F97E-B357-D6F06A8DC0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4943" y="4112198"/>
              <a:ext cx="2707529" cy="8934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Programming in HTML5 with JavaScript and CSS3">
              <a:extLst>
                <a:ext uri="{FF2B5EF4-FFF2-40B4-BE49-F238E27FC236}">
                  <a16:creationId xmlns:a16="http://schemas.microsoft.com/office/drawing/2014/main" id="{BD328B8C-A764-35D5-F1FD-6FEBEA710D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5877" y="4116884"/>
              <a:ext cx="1516925" cy="888799"/>
            </a:xfrm>
            <a:prstGeom prst="rect">
              <a:avLst/>
            </a:prstGeom>
            <a:noFill/>
            <a:ln>
              <a:solidFill>
                <a:schemeClr val="tx1">
                  <a:lumMod val="85000"/>
                </a:schemeClr>
              </a:solidFill>
            </a:ln>
            <a:extLst>
              <a:ext uri="{909E8E84-426E-40DD-AFC4-6F175D3DCCD1}">
                <a14:hiddenFill xmlns:a14="http://schemas.microsoft.com/office/drawing/2010/main">
                  <a:solidFill>
                    <a:srgbClr val="FFFFFF"/>
                  </a:solidFill>
                </a14:hiddenFill>
              </a:ext>
            </a:extLst>
          </p:spPr>
        </p:pic>
        <p:pic>
          <p:nvPicPr>
            <p:cNvPr id="12" name="Picture 14" descr="Quy chuẩn đặt tên trong thiết kế RESTful API | GMO-Z.com Vietnam Lab Center">
              <a:extLst>
                <a:ext uri="{FF2B5EF4-FFF2-40B4-BE49-F238E27FC236}">
                  <a16:creationId xmlns:a16="http://schemas.microsoft.com/office/drawing/2014/main" id="{DFFB0EC3-A2D6-7F66-AC9F-26C0CBA0A5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6207" y="4109456"/>
              <a:ext cx="1797934" cy="898967"/>
            </a:xfrm>
            <a:prstGeom prst="rect">
              <a:avLst/>
            </a:prstGeom>
            <a:noFill/>
            <a:ln>
              <a:solidFill>
                <a:schemeClr val="tx1">
                  <a:lumMod val="85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59567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2222-6304-D6AB-5B8D-F63F55904A47}"/>
              </a:ext>
            </a:extLst>
          </p:cNvPr>
          <p:cNvSpPr>
            <a:spLocks noGrp="1"/>
          </p:cNvSpPr>
          <p:nvPr>
            <p:ph type="title"/>
          </p:nvPr>
        </p:nvSpPr>
        <p:spPr/>
        <p:txBody>
          <a:bodyPr/>
          <a:lstStyle/>
          <a:p>
            <a:r>
              <a:rPr lang="en-US" dirty="0"/>
              <a:t>VI. CÁC PHẦN MỀM THIẾT KẾ ĐỒ HỌA</a:t>
            </a:r>
          </a:p>
        </p:txBody>
      </p:sp>
      <p:sp>
        <p:nvSpPr>
          <p:cNvPr id="3" name="TextBox 2">
            <a:extLst>
              <a:ext uri="{FF2B5EF4-FFF2-40B4-BE49-F238E27FC236}">
                <a16:creationId xmlns:a16="http://schemas.microsoft.com/office/drawing/2014/main" id="{3166A2DA-384D-6744-8E1C-F298151CF3BB}"/>
              </a:ext>
            </a:extLst>
          </p:cNvPr>
          <p:cNvSpPr txBox="1"/>
          <p:nvPr/>
        </p:nvSpPr>
        <p:spPr>
          <a:xfrm>
            <a:off x="851807" y="1122957"/>
            <a:ext cx="3489081" cy="4254819"/>
          </a:xfrm>
          <a:prstGeom prst="rect">
            <a:avLst/>
          </a:prstGeom>
          <a:noFill/>
        </p:spPr>
        <p:txBody>
          <a:bodyPr wrap="square" rtlCol="0">
            <a:spAutoFit/>
          </a:bodyPr>
          <a:lstStyle/>
          <a:p>
            <a:pPr marL="232172" indent="-232172">
              <a:lnSpc>
                <a:spcPct val="150000"/>
              </a:lnSpc>
              <a:buFont typeface="Arial" panose="020B0604020202020204" pitchFamily="34" charset="0"/>
              <a:buChar char="•"/>
            </a:pPr>
            <a:r>
              <a:rPr lang="en-US" sz="1400" b="1" dirty="0">
                <a:solidFill>
                  <a:schemeClr val="bg1"/>
                </a:solidFill>
                <a:latin typeface="Times New Roman" panose="02020603050405020304" pitchFamily="18" charset="0"/>
                <a:cs typeface="Times New Roman" panose="02020603050405020304" pitchFamily="18" charset="0"/>
              </a:rPr>
              <a:t>Canva </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Thiết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kế</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các</a:t>
            </a:r>
            <a:r>
              <a:rPr lang="en-US" sz="1400" dirty="0">
                <a:solidFill>
                  <a:schemeClr val="bg1"/>
                </a:solidFill>
                <a:latin typeface="Times New Roman" panose="02020603050405020304" pitchFamily="18" charset="0"/>
                <a:cs typeface="Times New Roman" panose="02020603050405020304" pitchFamily="18" charset="0"/>
              </a:rPr>
              <a:t> banner, </a:t>
            </a:r>
            <a:r>
              <a:rPr lang="en-US" sz="1400" dirty="0" err="1">
                <a:solidFill>
                  <a:schemeClr val="bg1"/>
                </a:solidFill>
                <a:latin typeface="Times New Roman" panose="02020603050405020304" pitchFamily="18" charset="0"/>
                <a:cs typeface="Times New Roman" panose="02020603050405020304" pitchFamily="18" charset="0"/>
              </a:rPr>
              <a:t>bìa</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sách</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hình</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ảnh</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minh</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họa</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trong</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bài</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viết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chỉnh</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ảnh</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Phần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mềm</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chạy</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trên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tất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cả</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các</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nền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tảng</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hệ</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điều</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hành</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thông</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dụng</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nhiều</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mẫu</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có</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sẵn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rất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tiện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dụng</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để</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thực</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hiện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các</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thiết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kế</a:t>
            </a:r>
            <a:r>
              <a:rPr lang="en-US" sz="1400" dirty="0">
                <a:solidFill>
                  <a:schemeClr val="bg1"/>
                </a:solidFill>
                <a:latin typeface="Times New Roman" panose="02020603050405020304" pitchFamily="18" charset="0"/>
                <a:cs typeface="Times New Roman" panose="02020603050405020304" pitchFamily="18" charset="0"/>
              </a:rPr>
              <a:t>.</a:t>
            </a:r>
          </a:p>
          <a:p>
            <a:pPr marL="232172" indent="-232172">
              <a:lnSpc>
                <a:spcPct val="150000"/>
              </a:lnSpc>
              <a:buFont typeface="Arial" panose="020B0604020202020204" pitchFamily="34" charset="0"/>
              <a:buChar char="•"/>
            </a:pPr>
            <a:endParaRPr lang="en-US" sz="1400" dirty="0">
              <a:solidFill>
                <a:schemeClr val="bg1"/>
              </a:solidFill>
              <a:latin typeface="Times New Roman" panose="02020603050405020304" pitchFamily="18" charset="0"/>
              <a:cs typeface="Times New Roman" panose="02020603050405020304" pitchFamily="18" charset="0"/>
            </a:endParaRPr>
          </a:p>
          <a:p>
            <a:pPr marL="232172" indent="-232172">
              <a:lnSpc>
                <a:spcPct val="150000"/>
              </a:lnSpc>
              <a:buFont typeface="Arial" panose="020B0604020202020204" pitchFamily="34" charset="0"/>
              <a:buChar char="•"/>
            </a:pPr>
            <a:endParaRPr lang="en-US" sz="1400" dirty="0">
              <a:solidFill>
                <a:schemeClr val="bg1"/>
              </a:solidFill>
              <a:latin typeface="Times New Roman" panose="02020603050405020304" pitchFamily="18" charset="0"/>
              <a:cs typeface="Times New Roman" panose="02020603050405020304" pitchFamily="18" charset="0"/>
            </a:endParaRPr>
          </a:p>
          <a:p>
            <a:pPr marL="232172" indent="-232172">
              <a:lnSpc>
                <a:spcPct val="150000"/>
              </a:lnSpc>
              <a:buFont typeface="Arial" panose="020B0604020202020204" pitchFamily="34" charset="0"/>
              <a:buChar char="•"/>
            </a:pPr>
            <a:endParaRPr lang="en-US" sz="1400" dirty="0">
              <a:solidFill>
                <a:schemeClr val="bg1"/>
              </a:solidFill>
              <a:latin typeface="Times New Roman" panose="02020603050405020304" pitchFamily="18" charset="0"/>
              <a:cs typeface="Times New Roman" panose="02020603050405020304" pitchFamily="18" charset="0"/>
            </a:endParaRPr>
          </a:p>
          <a:p>
            <a:pPr marL="232172" indent="-232172">
              <a:lnSpc>
                <a:spcPct val="150000"/>
              </a:lnSpc>
              <a:buFont typeface="Arial" panose="020B0604020202020204" pitchFamily="34" charset="0"/>
              <a:buChar char="•"/>
            </a:pPr>
            <a:r>
              <a:rPr lang="en-US" sz="1400" b="1" dirty="0">
                <a:solidFill>
                  <a:schemeClr val="bg1"/>
                </a:solidFill>
                <a:latin typeface="Times New Roman" panose="02020603050405020304" pitchFamily="18" charset="0"/>
                <a:cs typeface="Times New Roman" panose="02020603050405020304" pitchFamily="18" charset="0"/>
              </a:rPr>
              <a:t>Figma</a:t>
            </a:r>
            <a:r>
              <a:rPr lang="en-US" sz="1400" dirty="0">
                <a:solidFill>
                  <a:schemeClr val="bg1"/>
                </a:solidFill>
                <a:latin typeface="Times New Roman" panose="02020603050405020304" pitchFamily="18" charset="0"/>
                <a:cs typeface="Times New Roman" panose="02020603050405020304" pitchFamily="18" charset="0"/>
              </a:rPr>
              <a:t> – </a:t>
            </a:r>
            <a:r>
              <a:rPr lang="en-US" sz="1400" dirty="0" err="1">
                <a:solidFill>
                  <a:schemeClr val="bg1"/>
                </a:solidFill>
                <a:latin typeface="Times New Roman" panose="02020603050405020304" pitchFamily="18" charset="0"/>
                <a:cs typeface="Times New Roman" panose="02020603050405020304" pitchFamily="18" charset="0"/>
              </a:rPr>
              <a:t>Thiết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kế</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giao</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diện</a:t>
            </a:r>
            <a:r>
              <a:rPr lang="en-US" sz="1400" dirty="0">
                <a:solidFill>
                  <a:schemeClr val="bg1"/>
                </a:solidFill>
                <a:latin typeface="Times New Roman" panose="02020603050405020304" pitchFamily="18" charset="0"/>
                <a:cs typeface="Times New Roman" panose="02020603050405020304" pitchFamily="18" charset="0"/>
              </a:rPr>
              <a:t> website </a:t>
            </a:r>
            <a:r>
              <a:rPr lang="en-US" sz="1400" dirty="0" err="1">
                <a:solidFill>
                  <a:schemeClr val="bg1"/>
                </a:solidFill>
                <a:latin typeface="Times New Roman" panose="02020603050405020304" pitchFamily="18" charset="0"/>
                <a:cs typeface="Times New Roman" panose="02020603050405020304" pitchFamily="18" charset="0"/>
              </a:rPr>
              <a:t>và</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các</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phần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mềm</a:t>
            </a:r>
            <a:r>
              <a:rPr lang="en-US" sz="1400" dirty="0">
                <a:solidFill>
                  <a:schemeClr val="bg1"/>
                </a:solidFill>
                <a:latin typeface="Times New Roman" panose="02020603050405020304" pitchFamily="18" charset="0"/>
                <a:cs typeface="Times New Roman" panose="02020603050405020304" pitchFamily="18" charset="0"/>
              </a:rPr>
              <a:t> di </a:t>
            </a:r>
            <a:r>
              <a:rPr lang="en-US" sz="1400" dirty="0" err="1">
                <a:solidFill>
                  <a:schemeClr val="bg1"/>
                </a:solidFill>
                <a:latin typeface="Times New Roman" panose="02020603050405020304" pitchFamily="18" charset="0"/>
                <a:cs typeface="Times New Roman" panose="02020603050405020304" pitchFamily="18" charset="0"/>
              </a:rPr>
              <a:t>động</a:t>
            </a:r>
            <a:r>
              <a:rPr lang="en-US" sz="1400" dirty="0">
                <a:solidFill>
                  <a:schemeClr val="bg1"/>
                </a:solidFill>
                <a:latin typeface="Times New Roman" panose="02020603050405020304" pitchFamily="18" charset="0"/>
                <a:cs typeface="Times New Roman" panose="02020603050405020304" pitchFamily="18" charset="0"/>
              </a:rPr>
              <a:t> – Figma </a:t>
            </a:r>
            <a:r>
              <a:rPr lang="en-US" sz="1400" dirty="0" err="1">
                <a:solidFill>
                  <a:schemeClr val="bg1"/>
                </a:solidFill>
                <a:latin typeface="Times New Roman" panose="02020603050405020304" pitchFamily="18" charset="0"/>
                <a:cs typeface="Times New Roman" panose="02020603050405020304" pitchFamily="18" charset="0"/>
              </a:rPr>
              <a:t>là</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phần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mềm</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chuyên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dụng</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thiết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kế</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mô</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phỏng</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các</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giao</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diện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người</a:t>
            </a:r>
            <a:r>
              <a:rPr lang="en-US" sz="1400" dirty="0">
                <a:solidFill>
                  <a:schemeClr val="bg1"/>
                </a:solidFill>
                <a:latin typeface="Times New Roman" panose="02020603050405020304" pitchFamily="18" charset="0"/>
                <a:cs typeface="Times New Roman" panose="02020603050405020304" pitchFamily="18" charset="0"/>
              </a:rPr>
              <a:t> dung </a:t>
            </a:r>
            <a:r>
              <a:rPr lang="en-US" sz="1400" dirty="0" err="1">
                <a:solidFill>
                  <a:schemeClr val="bg1"/>
                </a:solidFill>
                <a:latin typeface="Times New Roman" panose="02020603050405020304" pitchFamily="18" charset="0"/>
                <a:cs typeface="Times New Roman" panose="02020603050405020304" pitchFamily="18" charset="0"/>
              </a:rPr>
              <a:t>tốt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nhất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hiện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tại</a:t>
            </a:r>
            <a:endParaRPr lang="en-US" sz="1400"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C2B5663-E69E-329F-EDA7-8BD2B248171C}"/>
              </a:ext>
            </a:extLst>
          </p:cNvPr>
          <p:cNvPicPr>
            <a:picLocks noChangeAspect="1"/>
          </p:cNvPicPr>
          <p:nvPr/>
        </p:nvPicPr>
        <p:blipFill>
          <a:blip r:embed="rId2"/>
          <a:stretch>
            <a:fillRect/>
          </a:stretch>
        </p:blipFill>
        <p:spPr>
          <a:xfrm>
            <a:off x="4657410" y="1122957"/>
            <a:ext cx="4781580" cy="2528421"/>
          </a:xfrm>
          <a:prstGeom prst="rect">
            <a:avLst/>
          </a:prstGeom>
        </p:spPr>
      </p:pic>
      <p:pic>
        <p:nvPicPr>
          <p:cNvPr id="7" name="Picture 6">
            <a:extLst>
              <a:ext uri="{FF2B5EF4-FFF2-40B4-BE49-F238E27FC236}">
                <a16:creationId xmlns:a16="http://schemas.microsoft.com/office/drawing/2014/main" id="{5BB6B2A6-A49B-43A8-83AA-699C80809D09}"/>
              </a:ext>
            </a:extLst>
          </p:cNvPr>
          <p:cNvPicPr>
            <a:picLocks noChangeAspect="1"/>
          </p:cNvPicPr>
          <p:nvPr/>
        </p:nvPicPr>
        <p:blipFill>
          <a:blip r:embed="rId3"/>
          <a:stretch>
            <a:fillRect/>
          </a:stretch>
        </p:blipFill>
        <p:spPr>
          <a:xfrm>
            <a:off x="4657410" y="4055364"/>
            <a:ext cx="4783937" cy="2528421"/>
          </a:xfrm>
          <a:prstGeom prst="rect">
            <a:avLst/>
          </a:prstGeom>
        </p:spPr>
      </p:pic>
    </p:spTree>
    <p:extLst>
      <p:ext uri="{BB962C8B-B14F-4D97-AF65-F5344CB8AC3E}">
        <p14:creationId xmlns:p14="http://schemas.microsoft.com/office/powerpoint/2010/main" val="3288553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96E6E-D545-F701-1FF7-19E06D177C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5EF87E-1DB6-C637-42B9-993DDF0B5072}"/>
              </a:ext>
            </a:extLst>
          </p:cNvPr>
          <p:cNvSpPr>
            <a:spLocks noGrp="1"/>
          </p:cNvSpPr>
          <p:nvPr>
            <p:ph type="title"/>
          </p:nvPr>
        </p:nvSpPr>
        <p:spPr>
          <a:xfrm>
            <a:off x="835818" y="385609"/>
            <a:ext cx="8989011" cy="645284"/>
          </a:xfrm>
        </p:spPr>
        <p:txBody>
          <a:bodyPr/>
          <a:lstStyle/>
          <a:p>
            <a:r>
              <a:rPr lang="en-US" sz="2000" dirty="0"/>
              <a:t>VII. ĐÁP ỨNG CÁC ĐIỀU KIỆN VỀ BẢO MẬT VÀ AN TOÀN THÔNG TIN</a:t>
            </a:r>
          </a:p>
        </p:txBody>
      </p:sp>
      <p:sp>
        <p:nvSpPr>
          <p:cNvPr id="3" name="TextBox 2">
            <a:extLst>
              <a:ext uri="{FF2B5EF4-FFF2-40B4-BE49-F238E27FC236}">
                <a16:creationId xmlns:a16="http://schemas.microsoft.com/office/drawing/2014/main" id="{976D70B4-97E2-E77C-718B-9C8B27568BC6}"/>
              </a:ext>
            </a:extLst>
          </p:cNvPr>
          <p:cNvSpPr txBox="1"/>
          <p:nvPr/>
        </p:nvSpPr>
        <p:spPr>
          <a:xfrm>
            <a:off x="851807" y="860724"/>
            <a:ext cx="8202386" cy="875048"/>
          </a:xfrm>
          <a:prstGeom prst="rect">
            <a:avLst/>
          </a:prstGeom>
          <a:noFill/>
        </p:spPr>
        <p:txBody>
          <a:bodyPr wrap="square" rtlCol="0">
            <a:spAutoFit/>
          </a:bodyPr>
          <a:lstStyle/>
          <a:p>
            <a:pPr marL="285750" indent="-285750">
              <a:lnSpc>
                <a:spcPct val="125000"/>
              </a:lnSpc>
              <a:buFont typeface="+mj-lt"/>
              <a:buAutoNum type="arabicPeriod"/>
            </a:pPr>
            <a:r>
              <a:rPr lang="en-US" sz="1400" b="1" dirty="0">
                <a:solidFill>
                  <a:schemeClr val="bg1"/>
                </a:solidFill>
                <a:latin typeface="Times New Roman" panose="02020603050405020304" pitchFamily="18" charset="0"/>
                <a:cs typeface="Times New Roman" panose="02020603050405020304" pitchFamily="18" charset="0"/>
              </a:rPr>
              <a:t>Quy </a:t>
            </a:r>
            <a:r>
              <a:rPr lang="en-US" sz="1400" b="1" dirty="0" err="1">
                <a:solidFill>
                  <a:schemeClr val="bg1"/>
                </a:solidFill>
                <a:latin typeface="Times New Roman" panose="02020603050405020304" pitchFamily="18" charset="0"/>
                <a:cs typeface="Times New Roman" panose="02020603050405020304" pitchFamily="18" charset="0"/>
              </a:rPr>
              <a:t>trình</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sản</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xuất</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phần</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mềm</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đạt</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các</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Tiêu</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chuẩn</a:t>
            </a:r>
            <a:r>
              <a:rPr lang="en-US" sz="1400" b="1" dirty="0">
                <a:solidFill>
                  <a:schemeClr val="bg1"/>
                </a:solidFill>
                <a:latin typeface="Times New Roman" panose="02020603050405020304" pitchFamily="18" charset="0"/>
                <a:cs typeface="Times New Roman" panose="02020603050405020304" pitchFamily="18" charset="0"/>
              </a:rPr>
              <a:t>:</a:t>
            </a:r>
          </a:p>
          <a:p>
            <a:pPr marL="285750" indent="-285750">
              <a:lnSpc>
                <a:spcPct val="125000"/>
              </a:lnSpc>
              <a:buFont typeface="Arial" panose="020B0604020202020204" pitchFamily="34" charset="0"/>
              <a:buChar char="•"/>
            </a:pPr>
            <a:r>
              <a:rPr lang="en-US" sz="1400" dirty="0">
                <a:solidFill>
                  <a:schemeClr val="bg1"/>
                </a:solidFill>
                <a:latin typeface="Times New Roman" panose="02020603050405020304" pitchFamily="18" charset="0"/>
                <a:cs typeface="Times New Roman" panose="02020603050405020304" pitchFamily="18" charset="0"/>
              </a:rPr>
              <a:t>Iso 9001:2015 </a:t>
            </a:r>
            <a:r>
              <a:rPr lang="en-US" sz="1400" dirty="0" err="1">
                <a:solidFill>
                  <a:schemeClr val="bg1"/>
                </a:solidFill>
                <a:latin typeface="Times New Roman" panose="02020603050405020304" pitchFamily="18" charset="0"/>
                <a:cs typeface="Times New Roman" panose="02020603050405020304" pitchFamily="18" charset="0"/>
              </a:rPr>
              <a:t>cho</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phạm</a:t>
            </a:r>
            <a:r>
              <a:rPr lang="en-US" sz="1400" dirty="0">
                <a:solidFill>
                  <a:schemeClr val="bg1"/>
                </a:solidFill>
                <a:latin typeface="Times New Roman" panose="02020603050405020304" pitchFamily="18" charset="0"/>
                <a:cs typeface="Times New Roman" panose="02020603050405020304" pitchFamily="18" charset="0"/>
              </a:rPr>
              <a:t> vi </a:t>
            </a:r>
            <a:r>
              <a:rPr lang="en-US" sz="1400" dirty="0" err="1">
                <a:solidFill>
                  <a:schemeClr val="bg1"/>
                </a:solidFill>
                <a:latin typeface="Times New Roman" panose="02020603050405020304" pitchFamily="18" charset="0"/>
                <a:cs typeface="Times New Roman" panose="02020603050405020304" pitchFamily="18" charset="0"/>
              </a:rPr>
              <a:t>Sản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xuất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và</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gia</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công</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phần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mềm</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cung</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cấp</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dịch</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vụ</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lưu</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trữ</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và</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dữ</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liệu</a:t>
            </a:r>
            <a:r>
              <a:rPr lang="en-US" sz="1400" dirty="0">
                <a:solidFill>
                  <a:schemeClr val="bg1"/>
                </a:solidFill>
                <a:latin typeface="Times New Roman" panose="02020603050405020304" pitchFamily="18" charset="0"/>
                <a:cs typeface="Times New Roman" panose="02020603050405020304" pitchFamily="18" charset="0"/>
              </a:rPr>
              <a:t>. </a:t>
            </a:r>
          </a:p>
          <a:p>
            <a:pPr marL="285750" indent="-285750">
              <a:lnSpc>
                <a:spcPct val="125000"/>
              </a:lnSpc>
              <a:buFont typeface="Arial" panose="020B0604020202020204" pitchFamily="34" charset="0"/>
              <a:buChar char="•"/>
            </a:pPr>
            <a:r>
              <a:rPr lang="en-US" sz="1400" dirty="0" err="1">
                <a:solidFill>
                  <a:schemeClr val="bg1"/>
                </a:solidFill>
                <a:latin typeface="Times New Roman" panose="02020603050405020304" pitchFamily="18" charset="0"/>
                <a:cs typeface="Times New Roman" panose="02020603050405020304" pitchFamily="18" charset="0"/>
              </a:rPr>
              <a:t>Tiêu</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chuẩn</a:t>
            </a:r>
            <a:r>
              <a:rPr lang="en-US" sz="1400" dirty="0">
                <a:solidFill>
                  <a:schemeClr val="bg1"/>
                </a:solidFill>
                <a:latin typeface="Times New Roman" panose="02020603050405020304" pitchFamily="18" charset="0"/>
                <a:cs typeface="Times New Roman" panose="02020603050405020304" pitchFamily="18" charset="0"/>
              </a:rPr>
              <a:t> ISO 27001:2013 </a:t>
            </a:r>
            <a:r>
              <a:rPr lang="en-US" sz="1400" dirty="0" err="1">
                <a:solidFill>
                  <a:schemeClr val="bg1"/>
                </a:solidFill>
                <a:latin typeface="Times New Roman" panose="02020603050405020304" pitchFamily="18" charset="0"/>
                <a:cs typeface="Times New Roman" panose="02020603050405020304" pitchFamily="18" charset="0"/>
              </a:rPr>
              <a:t>về</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hệ</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thống</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quản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lý</a:t>
            </a:r>
            <a:r>
              <a:rPr lang="en-US" sz="1400" dirty="0">
                <a:solidFill>
                  <a:schemeClr val="bg1"/>
                </a:solidFill>
                <a:latin typeface="Times New Roman" panose="02020603050405020304" pitchFamily="18" charset="0"/>
                <a:cs typeface="Times New Roman" panose="02020603050405020304" pitchFamily="18" charset="0"/>
              </a:rPr>
              <a:t> </a:t>
            </a:r>
          </a:p>
        </p:txBody>
      </p:sp>
      <p:pic>
        <p:nvPicPr>
          <p:cNvPr id="5" name="Picture 4" descr="A close-up of a certificate&#10;&#10;Description automatically generated">
            <a:extLst>
              <a:ext uri="{FF2B5EF4-FFF2-40B4-BE49-F238E27FC236}">
                <a16:creationId xmlns:a16="http://schemas.microsoft.com/office/drawing/2014/main" id="{C981ADAF-9D5E-59FD-8B3F-D8EB60BF5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006" y="1789859"/>
            <a:ext cx="3283071" cy="4682532"/>
          </a:xfrm>
          <a:prstGeom prst="rect">
            <a:avLst/>
          </a:prstGeom>
        </p:spPr>
      </p:pic>
      <p:pic>
        <p:nvPicPr>
          <p:cNvPr id="7" name="Picture 6" descr="A close-up of a certificate&#10;&#10;Description automatically generated">
            <a:extLst>
              <a:ext uri="{FF2B5EF4-FFF2-40B4-BE49-F238E27FC236}">
                <a16:creationId xmlns:a16="http://schemas.microsoft.com/office/drawing/2014/main" id="{07314428-FD17-A704-4BE9-8105F9457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558" y="1789859"/>
            <a:ext cx="3236982" cy="4682532"/>
          </a:xfrm>
          <a:prstGeom prst="rect">
            <a:avLst/>
          </a:prstGeom>
        </p:spPr>
      </p:pic>
    </p:spTree>
    <p:extLst>
      <p:ext uri="{BB962C8B-B14F-4D97-AF65-F5344CB8AC3E}">
        <p14:creationId xmlns:p14="http://schemas.microsoft.com/office/powerpoint/2010/main" val="3873913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9684-154D-ACB9-83C6-B53EFDBB29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592179-032E-4EF2-C920-BC5675527CF9}"/>
              </a:ext>
            </a:extLst>
          </p:cNvPr>
          <p:cNvSpPr txBox="1"/>
          <p:nvPr/>
        </p:nvSpPr>
        <p:spPr>
          <a:xfrm>
            <a:off x="851807" y="423405"/>
            <a:ext cx="7905331" cy="5573962"/>
          </a:xfrm>
          <a:prstGeom prst="rect">
            <a:avLst/>
          </a:prstGeom>
          <a:noFill/>
        </p:spPr>
        <p:txBody>
          <a:bodyPr wrap="square" rtlCol="0">
            <a:spAutoFit/>
          </a:bodyPr>
          <a:lstStyle/>
          <a:p>
            <a:pPr marL="285750" indent="-285750">
              <a:lnSpc>
                <a:spcPct val="118000"/>
              </a:lnSpc>
              <a:buFont typeface="+mj-lt"/>
              <a:buAutoNum type="arabicPeriod"/>
            </a:pPr>
            <a:r>
              <a:rPr lang="en-US" sz="1400" b="1" dirty="0" err="1">
                <a:solidFill>
                  <a:schemeClr val="bg1"/>
                </a:solidFill>
                <a:latin typeface="Times New Roman" panose="02020603050405020304" pitchFamily="18" charset="0"/>
                <a:cs typeface="Times New Roman" panose="02020603050405020304" pitchFamily="18" charset="0"/>
              </a:rPr>
              <a:t>Đề</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xuất</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cấp</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độ</a:t>
            </a:r>
            <a:r>
              <a:rPr lang="en-US" sz="1400" b="1" dirty="0">
                <a:solidFill>
                  <a:schemeClr val="bg1"/>
                </a:solidFill>
                <a:latin typeface="Times New Roman" panose="02020603050405020304" pitchFamily="18" charset="0"/>
                <a:cs typeface="Times New Roman" panose="02020603050405020304" pitchFamily="18" charset="0"/>
              </a:rPr>
              <a:t> an </a:t>
            </a:r>
            <a:r>
              <a:rPr lang="en-US" sz="1400" b="1" dirty="0" err="1">
                <a:solidFill>
                  <a:schemeClr val="bg1"/>
                </a:solidFill>
                <a:latin typeface="Times New Roman" panose="02020603050405020304" pitchFamily="18" charset="0"/>
                <a:cs typeface="Times New Roman" panose="02020603050405020304" pitchFamily="18" charset="0"/>
              </a:rPr>
              <a:t>toàn</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thông</a:t>
            </a:r>
            <a:r>
              <a:rPr lang="en-US" sz="1400" b="1" dirty="0">
                <a:solidFill>
                  <a:schemeClr val="bg1"/>
                </a:solidFill>
                <a:latin typeface="Times New Roman" panose="02020603050405020304" pitchFamily="18" charset="0"/>
                <a:cs typeface="Times New Roman" panose="02020603050405020304" pitchFamily="18" charset="0"/>
              </a:rPr>
              <a:t> tin: </a:t>
            </a:r>
          </a:p>
          <a:p>
            <a:pPr marL="285750" indent="-285750">
              <a:lnSpc>
                <a:spcPct val="118000"/>
              </a:lnSpc>
              <a:buFont typeface="Arial" panose="020B0604020202020204" pitchFamily="34" charset="0"/>
              <a:buChar char="•"/>
            </a:pPr>
            <a:r>
              <a:rPr lang="en-US" sz="1400" dirty="0" err="1">
                <a:solidFill>
                  <a:schemeClr val="bg1"/>
                </a:solidFill>
                <a:latin typeface="Times New Roman" panose="02020603050405020304" pitchFamily="18" charset="0"/>
                <a:cs typeface="Times New Roman" panose="02020603050405020304" pitchFamily="18" charset="0"/>
              </a:rPr>
              <a:t>Cấp</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độ</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đề</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xuất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Cấp</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độ</a:t>
            </a:r>
            <a:r>
              <a:rPr lang="en-US" sz="1400" dirty="0">
                <a:solidFill>
                  <a:schemeClr val="bg1"/>
                </a:solidFill>
                <a:latin typeface="Times New Roman" panose="02020603050405020304" pitchFamily="18" charset="0"/>
                <a:cs typeface="Times New Roman" panose="02020603050405020304" pitchFamily="18" charset="0"/>
              </a:rPr>
              <a:t> 2</a:t>
            </a:r>
          </a:p>
          <a:p>
            <a:pPr marL="285750" lvl="1" indent="287338">
              <a:lnSpc>
                <a:spcPct val="118000"/>
              </a:lnSpc>
              <a:buFont typeface="+mj-lt"/>
              <a:buAutoNum type="alphaLcParenR"/>
            </a:pPr>
            <a:r>
              <a:rPr lang="en-US" sz="1400" b="1" dirty="0" err="1">
                <a:solidFill>
                  <a:schemeClr val="bg1"/>
                </a:solidFill>
                <a:latin typeface="Times New Roman" panose="02020603050405020304" pitchFamily="18" charset="0"/>
                <a:cs typeface="Times New Roman" panose="02020603050405020304" pitchFamily="18" charset="0"/>
              </a:rPr>
              <a:t>Tốc</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độ</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đường</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truyền</a:t>
            </a:r>
            <a:r>
              <a:rPr lang="en-US" sz="1400" b="1" dirty="0">
                <a:solidFill>
                  <a:schemeClr val="bg1"/>
                </a:solidFill>
                <a:latin typeface="Times New Roman" panose="02020603050405020304" pitchFamily="18" charset="0"/>
                <a:cs typeface="Times New Roman" panose="02020603050405020304" pitchFamily="18" charset="0"/>
              </a:rPr>
              <a:t> Internet</a:t>
            </a:r>
          </a:p>
          <a:p>
            <a:pPr marL="285750" lvl="1" indent="287338">
              <a:lnSpc>
                <a:spcPct val="118000"/>
              </a:lnSpc>
            </a:pPr>
            <a:r>
              <a:rPr lang="en-US" sz="1300" dirty="0" err="1">
                <a:solidFill>
                  <a:schemeClr val="bg1"/>
                </a:solidFill>
                <a:latin typeface="Times New Roman" panose="02020603050405020304" pitchFamily="18" charset="0"/>
                <a:cs typeface="Times New Roman" panose="02020603050405020304" pitchFamily="18" charset="0"/>
              </a:rPr>
              <a:t>Tốc</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độ</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đường</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truyền</a:t>
            </a:r>
            <a:r>
              <a:rPr lang="en-US" sz="1300" dirty="0">
                <a:solidFill>
                  <a:schemeClr val="bg1"/>
                </a:solidFill>
                <a:latin typeface="Times New Roman" panose="02020603050405020304" pitchFamily="18" charset="0"/>
                <a:cs typeface="Times New Roman" panose="02020603050405020304" pitchFamily="18" charset="0"/>
              </a:rPr>
              <a:t> internet </a:t>
            </a:r>
            <a:r>
              <a:rPr lang="en-US" sz="1300" dirty="0" err="1">
                <a:solidFill>
                  <a:schemeClr val="bg1"/>
                </a:solidFill>
                <a:latin typeface="Times New Roman" panose="02020603050405020304" pitchFamily="18" charset="0"/>
                <a:cs typeface="Times New Roman" panose="02020603050405020304" pitchFamily="18" charset="0"/>
              </a:rPr>
              <a:t>tại</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Thư</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viện</a:t>
            </a:r>
            <a:r>
              <a:rPr lang="en-US" sz="1300" dirty="0">
                <a:solidFill>
                  <a:schemeClr val="bg1"/>
                </a:solidFill>
                <a:latin typeface="Times New Roman" panose="02020603050405020304" pitchFamily="18" charset="0"/>
                <a:cs typeface="Times New Roman" panose="02020603050405020304" pitchFamily="18" charset="0"/>
              </a:rPr>
              <a:t>: 100Mbps (Long </a:t>
            </a:r>
            <a:r>
              <a:rPr lang="en-US" sz="1300" dirty="0" err="1">
                <a:solidFill>
                  <a:schemeClr val="bg1"/>
                </a:solidFill>
                <a:latin typeface="Times New Roman" panose="02020603050405020304" pitchFamily="18" charset="0"/>
                <a:cs typeface="Times New Roman" panose="02020603050405020304" pitchFamily="18" charset="0"/>
              </a:rPr>
              <a:t>chỉnh</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giúp</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mình</a:t>
            </a:r>
            <a:r>
              <a:rPr lang="en-US" sz="1300" dirty="0">
                <a:solidFill>
                  <a:schemeClr val="bg1"/>
                </a:solidFill>
                <a:latin typeface="Times New Roman" panose="02020603050405020304" pitchFamily="18" charset="0"/>
                <a:cs typeface="Times New Roman" panose="02020603050405020304" pitchFamily="18" charset="0"/>
              </a:rPr>
              <a:t>)</a:t>
            </a: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Nhà</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cung</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cấp</a:t>
            </a:r>
            <a:r>
              <a:rPr lang="en-US" sz="1300" dirty="0">
                <a:solidFill>
                  <a:schemeClr val="bg1"/>
                </a:solidFill>
                <a:latin typeface="Times New Roman" panose="02020603050405020304" pitchFamily="18" charset="0"/>
                <a:cs typeface="Times New Roman" panose="02020603050405020304" pitchFamily="18" charset="0"/>
              </a:rPr>
              <a:t> (Long </a:t>
            </a:r>
            <a:r>
              <a:rPr lang="en-US" sz="1300" dirty="0" err="1">
                <a:solidFill>
                  <a:schemeClr val="bg1"/>
                </a:solidFill>
                <a:latin typeface="Times New Roman" panose="02020603050405020304" pitchFamily="18" charset="0"/>
                <a:cs typeface="Times New Roman" panose="02020603050405020304" pitchFamily="18" charset="0"/>
              </a:rPr>
              <a:t>bổ</a:t>
            </a:r>
            <a:r>
              <a:rPr lang="en-US" sz="1300" dirty="0">
                <a:solidFill>
                  <a:schemeClr val="bg1"/>
                </a:solidFill>
                <a:latin typeface="Times New Roman" panose="02020603050405020304" pitchFamily="18" charset="0"/>
                <a:cs typeface="Times New Roman" panose="02020603050405020304" pitchFamily="18" charset="0"/>
              </a:rPr>
              <a:t> sung </a:t>
            </a:r>
            <a:r>
              <a:rPr lang="en-US" sz="1300" dirty="0" err="1">
                <a:solidFill>
                  <a:schemeClr val="bg1"/>
                </a:solidFill>
                <a:latin typeface="Times New Roman" panose="02020603050405020304" pitchFamily="18" charset="0"/>
                <a:cs typeface="Times New Roman" panose="02020603050405020304" pitchFamily="18" charset="0"/>
              </a:rPr>
              <a:t>giúp</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mình</a:t>
            </a:r>
            <a:r>
              <a:rPr lang="en-US" sz="1300" dirty="0">
                <a:solidFill>
                  <a:schemeClr val="bg1"/>
                </a:solidFill>
                <a:latin typeface="Times New Roman" panose="02020603050405020304" pitchFamily="18" charset="0"/>
                <a:cs typeface="Times New Roman" panose="02020603050405020304" pitchFamily="18" charset="0"/>
              </a:rPr>
              <a:t>)</a:t>
            </a: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Loại</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Cáp</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quang</a:t>
            </a:r>
            <a:endParaRPr lang="en-US" sz="1300" dirty="0">
              <a:solidFill>
                <a:schemeClr val="bg1"/>
              </a:solidFill>
              <a:latin typeface="Times New Roman" panose="02020603050405020304" pitchFamily="18" charset="0"/>
              <a:cs typeface="Times New Roman" panose="02020603050405020304" pitchFamily="18" charset="0"/>
            </a:endParaRPr>
          </a:p>
          <a:p>
            <a:pPr marL="285750" lvl="1" indent="287338">
              <a:lnSpc>
                <a:spcPct val="118000"/>
              </a:lnSpc>
            </a:pPr>
            <a:r>
              <a:rPr lang="en-US" sz="1300" dirty="0" err="1">
                <a:solidFill>
                  <a:schemeClr val="bg1"/>
                </a:solidFill>
                <a:latin typeface="Times New Roman" panose="02020603050405020304" pitchFamily="18" charset="0"/>
                <a:cs typeface="Times New Roman" panose="02020603050405020304" pitchFamily="18" charset="0"/>
              </a:rPr>
              <a:t>Tốc</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độ</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đường</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truyền</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cho</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máy</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chủ</a:t>
            </a:r>
            <a:r>
              <a:rPr lang="en-US" sz="1300" dirty="0">
                <a:solidFill>
                  <a:schemeClr val="bg1"/>
                </a:solidFill>
                <a:latin typeface="Times New Roman" panose="02020603050405020304" pitchFamily="18" charset="0"/>
                <a:cs typeface="Times New Roman" panose="02020603050405020304" pitchFamily="18" charset="0"/>
              </a:rPr>
              <a:t>: 300Mbps</a:t>
            </a: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Nhà</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cung</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cấp</a:t>
            </a:r>
            <a:r>
              <a:rPr lang="en-US" sz="1300" dirty="0">
                <a:solidFill>
                  <a:schemeClr val="bg1"/>
                </a:solidFill>
                <a:latin typeface="Times New Roman" panose="02020603050405020304" pitchFamily="18" charset="0"/>
                <a:cs typeface="Times New Roman" panose="02020603050405020304" pitchFamily="18" charset="0"/>
              </a:rPr>
              <a:t>: FPT Datacenter</a:t>
            </a: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Loại</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Cáp</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quang</a:t>
            </a:r>
            <a:endParaRPr lang="en-US" sz="1300" dirty="0">
              <a:solidFill>
                <a:schemeClr val="bg1"/>
              </a:solidFill>
              <a:latin typeface="Times New Roman" panose="02020603050405020304" pitchFamily="18" charset="0"/>
              <a:cs typeface="Times New Roman" panose="02020603050405020304" pitchFamily="18" charset="0"/>
            </a:endParaRPr>
          </a:p>
          <a:p>
            <a:pPr marL="285750" lvl="1" indent="287338">
              <a:lnSpc>
                <a:spcPct val="118000"/>
              </a:lnSpc>
              <a:buFont typeface="Arial" panose="020B0604020202020204" pitchFamily="34" charset="0"/>
              <a:buChar char="•"/>
            </a:pPr>
            <a:r>
              <a:rPr lang="en-US" sz="1300" dirty="0">
                <a:solidFill>
                  <a:schemeClr val="bg1"/>
                </a:solidFill>
                <a:latin typeface="Times New Roman" panose="02020603050405020304" pitchFamily="18" charset="0"/>
                <a:cs typeface="Times New Roman" panose="02020603050405020304" pitchFamily="18" charset="0"/>
              </a:rPr>
              <a:t>Trung </a:t>
            </a:r>
            <a:r>
              <a:rPr lang="en-US" sz="1300" dirty="0" err="1">
                <a:solidFill>
                  <a:schemeClr val="bg1"/>
                </a:solidFill>
                <a:latin typeface="Times New Roman" panose="02020603050405020304" pitchFamily="18" charset="0"/>
                <a:cs typeface="Times New Roman" panose="02020603050405020304" pitchFamily="18" charset="0"/>
              </a:rPr>
              <a:t>tâm</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dữ</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liệu</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đạt</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tiêu</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chuẩn</a:t>
            </a:r>
            <a:r>
              <a:rPr lang="en-US" sz="1300" dirty="0">
                <a:solidFill>
                  <a:schemeClr val="bg1"/>
                </a:solidFill>
                <a:latin typeface="Times New Roman" panose="02020603050405020304" pitchFamily="18" charset="0"/>
                <a:cs typeface="Times New Roman" panose="02020603050405020304" pitchFamily="18" charset="0"/>
              </a:rPr>
              <a:t> TIER 3</a:t>
            </a:r>
          </a:p>
          <a:p>
            <a:pPr marL="285750" lvl="1" indent="287338">
              <a:lnSpc>
                <a:spcPct val="118000"/>
              </a:lnSpc>
              <a:buFont typeface="+mj-lt"/>
              <a:buAutoNum type="alphaLcParenR" startAt="2"/>
            </a:pPr>
            <a:r>
              <a:rPr lang="en-US" sz="1400" b="1" dirty="0" err="1">
                <a:solidFill>
                  <a:schemeClr val="bg1"/>
                </a:solidFill>
                <a:latin typeface="Times New Roman" panose="02020603050405020304" pitchFamily="18" charset="0"/>
                <a:cs typeface="Times New Roman" panose="02020603050405020304" pitchFamily="18" charset="0"/>
              </a:rPr>
              <a:t>Có</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thiết</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bị</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tường</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lửa</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và</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tường</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lửa</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ứng</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dụng</a:t>
            </a:r>
            <a:r>
              <a:rPr lang="en-US" sz="1400" b="1" dirty="0">
                <a:solidFill>
                  <a:schemeClr val="bg1"/>
                </a:solidFill>
                <a:latin typeface="Times New Roman" panose="02020603050405020304" pitchFamily="18" charset="0"/>
                <a:cs typeface="Times New Roman" panose="02020603050405020304" pitchFamily="18" charset="0"/>
              </a:rPr>
              <a:t> web:</a:t>
            </a:r>
          </a:p>
          <a:p>
            <a:pPr marL="285750" lvl="1" indent="287338">
              <a:lnSpc>
                <a:spcPct val="118000"/>
              </a:lnSpc>
            </a:pPr>
            <a:r>
              <a:rPr lang="en-US" sz="1300" b="1" dirty="0" err="1">
                <a:solidFill>
                  <a:schemeClr val="bg1"/>
                </a:solidFill>
                <a:latin typeface="Times New Roman" panose="02020603050405020304" pitchFamily="18" charset="0"/>
                <a:cs typeface="Times New Roman" panose="02020603050405020304" pitchFamily="18" charset="0"/>
              </a:rPr>
              <a:t>Thiết</a:t>
            </a:r>
            <a:r>
              <a:rPr lang="en-US" sz="1300" b="1" dirty="0">
                <a:solidFill>
                  <a:schemeClr val="bg1"/>
                </a:solidFill>
                <a:latin typeface="Times New Roman" panose="02020603050405020304" pitchFamily="18" charset="0"/>
                <a:cs typeface="Times New Roman" panose="02020603050405020304" pitchFamily="18" charset="0"/>
              </a:rPr>
              <a:t> </a:t>
            </a:r>
            <a:r>
              <a:rPr lang="en-US" sz="1300" b="1" dirty="0" err="1">
                <a:solidFill>
                  <a:schemeClr val="bg1"/>
                </a:solidFill>
                <a:latin typeface="Times New Roman" panose="02020603050405020304" pitchFamily="18" charset="0"/>
                <a:cs typeface="Times New Roman" panose="02020603050405020304" pitchFamily="18" charset="0"/>
              </a:rPr>
              <a:t>bị</a:t>
            </a:r>
            <a:r>
              <a:rPr lang="en-US" sz="1300" b="1" dirty="0">
                <a:solidFill>
                  <a:schemeClr val="bg1"/>
                </a:solidFill>
                <a:latin typeface="Times New Roman" panose="02020603050405020304" pitchFamily="18" charset="0"/>
                <a:cs typeface="Times New Roman" panose="02020603050405020304" pitchFamily="18" charset="0"/>
              </a:rPr>
              <a:t> </a:t>
            </a:r>
            <a:r>
              <a:rPr lang="en-US" sz="1300" b="1" dirty="0" err="1">
                <a:solidFill>
                  <a:schemeClr val="bg1"/>
                </a:solidFill>
                <a:latin typeface="Times New Roman" panose="02020603050405020304" pitchFamily="18" charset="0"/>
                <a:cs typeface="Times New Roman" panose="02020603050405020304" pitchFamily="18" charset="0"/>
              </a:rPr>
              <a:t>tường</a:t>
            </a:r>
            <a:r>
              <a:rPr lang="en-US" sz="1300" b="1" dirty="0">
                <a:solidFill>
                  <a:schemeClr val="bg1"/>
                </a:solidFill>
                <a:latin typeface="Times New Roman" panose="02020603050405020304" pitchFamily="18" charset="0"/>
                <a:cs typeface="Times New Roman" panose="02020603050405020304" pitchFamily="18" charset="0"/>
              </a:rPr>
              <a:t> </a:t>
            </a:r>
            <a:r>
              <a:rPr lang="en-US" sz="1300" b="1" dirty="0" err="1">
                <a:solidFill>
                  <a:schemeClr val="bg1"/>
                </a:solidFill>
                <a:latin typeface="Times New Roman" panose="02020603050405020304" pitchFamily="18" charset="0"/>
                <a:cs typeface="Times New Roman" panose="02020603050405020304" pitchFamily="18" charset="0"/>
              </a:rPr>
              <a:t>lửa</a:t>
            </a:r>
            <a:r>
              <a:rPr lang="en-US" sz="1300" b="1" dirty="0">
                <a:solidFill>
                  <a:schemeClr val="bg1"/>
                </a:solidFill>
                <a:latin typeface="Times New Roman" panose="02020603050405020304" pitchFamily="18" charset="0"/>
                <a:cs typeface="Times New Roman" panose="02020603050405020304" pitchFamily="18" charset="0"/>
              </a:rPr>
              <a:t> </a:t>
            </a:r>
            <a:r>
              <a:rPr lang="en-US" sz="1300" b="1" dirty="0" err="1">
                <a:solidFill>
                  <a:schemeClr val="bg1"/>
                </a:solidFill>
                <a:latin typeface="Times New Roman" panose="02020603050405020304" pitchFamily="18" charset="0"/>
                <a:cs typeface="Times New Roman" panose="02020603050405020304" pitchFamily="18" charset="0"/>
              </a:rPr>
              <a:t>chung</a:t>
            </a:r>
            <a:r>
              <a:rPr lang="en-US" sz="1300" b="1" dirty="0">
                <a:solidFill>
                  <a:schemeClr val="bg1"/>
                </a:solidFill>
                <a:latin typeface="Times New Roman" panose="02020603050405020304" pitchFamily="18" charset="0"/>
                <a:cs typeface="Times New Roman" panose="02020603050405020304" pitchFamily="18" charset="0"/>
              </a:rPr>
              <a:t> </a:t>
            </a:r>
            <a:r>
              <a:rPr lang="en-US" sz="1300" b="1" dirty="0" err="1">
                <a:solidFill>
                  <a:schemeClr val="bg1"/>
                </a:solidFill>
                <a:latin typeface="Times New Roman" panose="02020603050405020304" pitchFamily="18" charset="0"/>
                <a:cs typeface="Times New Roman" panose="02020603050405020304" pitchFamily="18" charset="0"/>
              </a:rPr>
              <a:t>cho</a:t>
            </a:r>
            <a:r>
              <a:rPr lang="en-US" sz="1300" b="1" dirty="0">
                <a:solidFill>
                  <a:schemeClr val="bg1"/>
                </a:solidFill>
                <a:latin typeface="Times New Roman" panose="02020603050405020304" pitchFamily="18" charset="0"/>
                <a:cs typeface="Times New Roman" panose="02020603050405020304" pitchFamily="18" charset="0"/>
              </a:rPr>
              <a:t> </a:t>
            </a:r>
            <a:r>
              <a:rPr lang="en-US" sz="1300" b="1" dirty="0" err="1">
                <a:solidFill>
                  <a:schemeClr val="bg1"/>
                </a:solidFill>
                <a:latin typeface="Times New Roman" panose="02020603050405020304" pitchFamily="18" charset="0"/>
                <a:cs typeface="Times New Roman" panose="02020603050405020304" pitchFamily="18" charset="0"/>
              </a:rPr>
              <a:t>máy</a:t>
            </a:r>
            <a:r>
              <a:rPr lang="en-US" sz="1300" b="1" dirty="0">
                <a:solidFill>
                  <a:schemeClr val="bg1"/>
                </a:solidFill>
                <a:latin typeface="Times New Roman" panose="02020603050405020304" pitchFamily="18" charset="0"/>
                <a:cs typeface="Times New Roman" panose="02020603050405020304" pitchFamily="18" charset="0"/>
              </a:rPr>
              <a:t> </a:t>
            </a:r>
            <a:r>
              <a:rPr lang="en-US" sz="1300" b="1" dirty="0" err="1">
                <a:solidFill>
                  <a:schemeClr val="bg1"/>
                </a:solidFill>
                <a:latin typeface="Times New Roman" panose="02020603050405020304" pitchFamily="18" charset="0"/>
                <a:cs typeface="Times New Roman" panose="02020603050405020304" pitchFamily="18" charset="0"/>
              </a:rPr>
              <a:t>chủ</a:t>
            </a:r>
            <a:r>
              <a:rPr lang="en-US" sz="1300" b="1" dirty="0">
                <a:solidFill>
                  <a:schemeClr val="bg1"/>
                </a:solidFill>
                <a:latin typeface="Times New Roman" panose="02020603050405020304" pitchFamily="18" charset="0"/>
                <a:cs typeface="Times New Roman" panose="02020603050405020304" pitchFamily="18" charset="0"/>
              </a:rPr>
              <a:t>:</a:t>
            </a: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Chủng</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loại</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Tường</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lửa</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ảo</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hóa</a:t>
            </a:r>
            <a:endParaRPr lang="en-US" sz="1300" dirty="0">
              <a:solidFill>
                <a:schemeClr val="bg1"/>
              </a:solidFill>
              <a:latin typeface="Times New Roman" panose="02020603050405020304" pitchFamily="18" charset="0"/>
              <a:cs typeface="Times New Roman" panose="02020603050405020304" pitchFamily="18" charset="0"/>
            </a:endParaRP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Thương</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hiệu</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Pfsense</a:t>
            </a:r>
            <a:endParaRPr lang="en-US" sz="1300" dirty="0">
              <a:solidFill>
                <a:schemeClr val="bg1"/>
              </a:solidFill>
              <a:latin typeface="Times New Roman" panose="02020603050405020304" pitchFamily="18" charset="0"/>
              <a:cs typeface="Times New Roman" panose="02020603050405020304" pitchFamily="18" charset="0"/>
            </a:endParaRP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Nhà</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cung</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cấp</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Netgate</a:t>
            </a:r>
            <a:endParaRPr lang="en-US" sz="1300" dirty="0">
              <a:solidFill>
                <a:schemeClr val="bg1"/>
              </a:solidFill>
              <a:latin typeface="Times New Roman" panose="02020603050405020304" pitchFamily="18" charset="0"/>
              <a:cs typeface="Times New Roman" panose="02020603050405020304" pitchFamily="18" charset="0"/>
            </a:endParaRP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Xuất</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xứ</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Mỹ</a:t>
            </a:r>
            <a:endParaRPr lang="en-US" sz="1300" dirty="0">
              <a:solidFill>
                <a:schemeClr val="bg1"/>
              </a:solidFill>
              <a:latin typeface="Times New Roman" panose="02020603050405020304" pitchFamily="18" charset="0"/>
              <a:cs typeface="Times New Roman" panose="02020603050405020304" pitchFamily="18" charset="0"/>
            </a:endParaRP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Bản</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quyền</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Mã</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nguồn</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mở</a:t>
            </a:r>
            <a:endParaRPr lang="en-US" sz="1300" dirty="0">
              <a:solidFill>
                <a:schemeClr val="bg1"/>
              </a:solidFill>
              <a:latin typeface="Times New Roman" panose="02020603050405020304" pitchFamily="18" charset="0"/>
              <a:cs typeface="Times New Roman" panose="02020603050405020304" pitchFamily="18" charset="0"/>
            </a:endParaRPr>
          </a:p>
          <a:p>
            <a:pPr marL="285750" lvl="1" indent="287338">
              <a:lnSpc>
                <a:spcPct val="118000"/>
              </a:lnSpc>
            </a:pPr>
            <a:r>
              <a:rPr lang="en-US" sz="1300" b="1" dirty="0" err="1">
                <a:solidFill>
                  <a:schemeClr val="bg1"/>
                </a:solidFill>
                <a:latin typeface="Times New Roman" panose="02020603050405020304" pitchFamily="18" charset="0"/>
                <a:cs typeface="Times New Roman" panose="02020603050405020304" pitchFamily="18" charset="0"/>
              </a:rPr>
              <a:t>Thiết</a:t>
            </a:r>
            <a:r>
              <a:rPr lang="en-US" sz="1300" b="1" dirty="0">
                <a:solidFill>
                  <a:schemeClr val="bg1"/>
                </a:solidFill>
                <a:latin typeface="Times New Roman" panose="02020603050405020304" pitchFamily="18" charset="0"/>
                <a:cs typeface="Times New Roman" panose="02020603050405020304" pitchFamily="18" charset="0"/>
              </a:rPr>
              <a:t> </a:t>
            </a:r>
            <a:r>
              <a:rPr lang="en-US" sz="1300" b="1" dirty="0" err="1">
                <a:solidFill>
                  <a:schemeClr val="bg1"/>
                </a:solidFill>
                <a:latin typeface="Times New Roman" panose="02020603050405020304" pitchFamily="18" charset="0"/>
                <a:cs typeface="Times New Roman" panose="02020603050405020304" pitchFamily="18" charset="0"/>
              </a:rPr>
              <a:t>bị</a:t>
            </a:r>
            <a:r>
              <a:rPr lang="en-US" sz="1300" b="1" dirty="0">
                <a:solidFill>
                  <a:schemeClr val="bg1"/>
                </a:solidFill>
                <a:latin typeface="Times New Roman" panose="02020603050405020304" pitchFamily="18" charset="0"/>
                <a:cs typeface="Times New Roman" panose="02020603050405020304" pitchFamily="18" charset="0"/>
              </a:rPr>
              <a:t> </a:t>
            </a:r>
            <a:r>
              <a:rPr lang="en-US" sz="1300" b="1" dirty="0" err="1">
                <a:solidFill>
                  <a:schemeClr val="bg1"/>
                </a:solidFill>
                <a:latin typeface="Times New Roman" panose="02020603050405020304" pitchFamily="18" charset="0"/>
                <a:cs typeface="Times New Roman" panose="02020603050405020304" pitchFamily="18" charset="0"/>
              </a:rPr>
              <a:t>tường</a:t>
            </a:r>
            <a:r>
              <a:rPr lang="en-US" sz="1300" b="1" dirty="0">
                <a:solidFill>
                  <a:schemeClr val="bg1"/>
                </a:solidFill>
                <a:latin typeface="Times New Roman" panose="02020603050405020304" pitchFamily="18" charset="0"/>
                <a:cs typeface="Times New Roman" panose="02020603050405020304" pitchFamily="18" charset="0"/>
              </a:rPr>
              <a:t> </a:t>
            </a:r>
            <a:r>
              <a:rPr lang="en-US" sz="1300" b="1" dirty="0" err="1">
                <a:solidFill>
                  <a:schemeClr val="bg1"/>
                </a:solidFill>
                <a:latin typeface="Times New Roman" panose="02020603050405020304" pitchFamily="18" charset="0"/>
                <a:cs typeface="Times New Roman" panose="02020603050405020304" pitchFamily="18" charset="0"/>
              </a:rPr>
              <a:t>lửa</a:t>
            </a:r>
            <a:r>
              <a:rPr lang="en-US" sz="1300" b="1" dirty="0">
                <a:solidFill>
                  <a:schemeClr val="bg1"/>
                </a:solidFill>
                <a:latin typeface="Times New Roman" panose="02020603050405020304" pitchFamily="18" charset="0"/>
                <a:cs typeface="Times New Roman" panose="02020603050405020304" pitchFamily="18" charset="0"/>
              </a:rPr>
              <a:t> </a:t>
            </a:r>
            <a:r>
              <a:rPr lang="en-US" sz="1300" b="1" dirty="0" err="1">
                <a:solidFill>
                  <a:schemeClr val="bg1"/>
                </a:solidFill>
                <a:latin typeface="Times New Roman" panose="02020603050405020304" pitchFamily="18" charset="0"/>
                <a:cs typeface="Times New Roman" panose="02020603050405020304" pitchFamily="18" charset="0"/>
              </a:rPr>
              <a:t>ứng</a:t>
            </a:r>
            <a:r>
              <a:rPr lang="en-US" sz="1300" b="1" dirty="0">
                <a:solidFill>
                  <a:schemeClr val="bg1"/>
                </a:solidFill>
                <a:latin typeface="Times New Roman" panose="02020603050405020304" pitchFamily="18" charset="0"/>
                <a:cs typeface="Times New Roman" panose="02020603050405020304" pitchFamily="18" charset="0"/>
              </a:rPr>
              <a:t> </a:t>
            </a:r>
            <a:r>
              <a:rPr lang="en-US" sz="1300" b="1" dirty="0" err="1">
                <a:solidFill>
                  <a:schemeClr val="bg1"/>
                </a:solidFill>
                <a:latin typeface="Times New Roman" panose="02020603050405020304" pitchFamily="18" charset="0"/>
                <a:cs typeface="Times New Roman" panose="02020603050405020304" pitchFamily="18" charset="0"/>
              </a:rPr>
              <a:t>dụng</a:t>
            </a:r>
            <a:r>
              <a:rPr lang="en-US" sz="1300" b="1" dirty="0">
                <a:solidFill>
                  <a:schemeClr val="bg1"/>
                </a:solidFill>
                <a:latin typeface="Times New Roman" panose="02020603050405020304" pitchFamily="18" charset="0"/>
                <a:cs typeface="Times New Roman" panose="02020603050405020304" pitchFamily="18" charset="0"/>
              </a:rPr>
              <a:t> web:</a:t>
            </a: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Chủng</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loại</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Tường</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lửa</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ảo</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hóa</a:t>
            </a:r>
            <a:endParaRPr lang="en-US" sz="1300" dirty="0">
              <a:solidFill>
                <a:schemeClr val="bg1"/>
              </a:solidFill>
              <a:latin typeface="Times New Roman" panose="02020603050405020304" pitchFamily="18" charset="0"/>
              <a:cs typeface="Times New Roman" panose="02020603050405020304" pitchFamily="18" charset="0"/>
            </a:endParaRP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Thương</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hiệu</a:t>
            </a:r>
            <a:r>
              <a:rPr lang="en-US" sz="1300" dirty="0">
                <a:solidFill>
                  <a:schemeClr val="bg1"/>
                </a:solidFill>
                <a:latin typeface="Times New Roman" panose="02020603050405020304" pitchFamily="18" charset="0"/>
                <a:cs typeface="Times New Roman" panose="02020603050405020304" pitchFamily="18" charset="0"/>
              </a:rPr>
              <a:t>: V2</a:t>
            </a: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Nhà</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cung</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cấp</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Công</a:t>
            </a:r>
            <a:r>
              <a:rPr lang="en-US" sz="1300" dirty="0">
                <a:solidFill>
                  <a:schemeClr val="bg1"/>
                </a:solidFill>
                <a:latin typeface="Times New Roman" panose="02020603050405020304" pitchFamily="18" charset="0"/>
                <a:cs typeface="Times New Roman" panose="02020603050405020304" pitchFamily="18" charset="0"/>
              </a:rPr>
              <a:t> ty </a:t>
            </a:r>
            <a:r>
              <a:rPr lang="en-US" sz="1300" dirty="0" err="1">
                <a:solidFill>
                  <a:schemeClr val="bg1"/>
                </a:solidFill>
                <a:latin typeface="Times New Roman" panose="02020603050405020304" pitchFamily="18" charset="0"/>
                <a:cs typeface="Times New Roman" panose="02020603050405020304" pitchFamily="18" charset="0"/>
              </a:rPr>
              <a:t>Cổ</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phần</a:t>
            </a:r>
            <a:r>
              <a:rPr lang="en-US" sz="1300" dirty="0">
                <a:solidFill>
                  <a:schemeClr val="bg1"/>
                </a:solidFill>
                <a:latin typeface="Times New Roman" panose="02020603050405020304" pitchFamily="18" charset="0"/>
                <a:cs typeface="Times New Roman" panose="02020603050405020304" pitchFamily="18" charset="0"/>
              </a:rPr>
              <a:t> An </a:t>
            </a:r>
            <a:r>
              <a:rPr lang="en-US" sz="1300" dirty="0" err="1">
                <a:solidFill>
                  <a:schemeClr val="bg1"/>
                </a:solidFill>
                <a:latin typeface="Times New Roman" panose="02020603050405020304" pitchFamily="18" charset="0"/>
                <a:cs typeface="Times New Roman" panose="02020603050405020304" pitchFamily="18" charset="0"/>
              </a:rPr>
              <a:t>toàn</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thông</a:t>
            </a:r>
            <a:r>
              <a:rPr lang="en-US" sz="1300" dirty="0">
                <a:solidFill>
                  <a:schemeClr val="bg1"/>
                </a:solidFill>
                <a:latin typeface="Times New Roman" panose="02020603050405020304" pitchFamily="18" charset="0"/>
                <a:cs typeface="Times New Roman" panose="02020603050405020304" pitchFamily="18" charset="0"/>
              </a:rPr>
              <a:t> tin </a:t>
            </a:r>
            <a:r>
              <a:rPr lang="en-US" sz="1300" dirty="0" err="1">
                <a:solidFill>
                  <a:schemeClr val="bg1"/>
                </a:solidFill>
                <a:latin typeface="Times New Roman" panose="02020603050405020304" pitchFamily="18" charset="0"/>
                <a:cs typeface="Times New Roman" panose="02020603050405020304" pitchFamily="18" charset="0"/>
              </a:rPr>
              <a:t>Việt</a:t>
            </a:r>
            <a:r>
              <a:rPr lang="en-US" sz="1300" dirty="0">
                <a:solidFill>
                  <a:schemeClr val="bg1"/>
                </a:solidFill>
                <a:latin typeface="Times New Roman" panose="02020603050405020304" pitchFamily="18" charset="0"/>
                <a:cs typeface="Times New Roman" panose="02020603050405020304" pitchFamily="18" charset="0"/>
              </a:rPr>
              <a:t> Nam V2</a:t>
            </a: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Xuất</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xứ</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Việt</a:t>
            </a:r>
            <a:r>
              <a:rPr lang="en-US" sz="1300" dirty="0">
                <a:solidFill>
                  <a:schemeClr val="bg1"/>
                </a:solidFill>
                <a:latin typeface="Times New Roman" panose="02020603050405020304" pitchFamily="18" charset="0"/>
                <a:cs typeface="Times New Roman" panose="02020603050405020304" pitchFamily="18" charset="0"/>
              </a:rPr>
              <a:t> Nam</a:t>
            </a:r>
          </a:p>
          <a:p>
            <a:pPr marL="285750" lvl="1" indent="287338">
              <a:lnSpc>
                <a:spcPct val="118000"/>
              </a:lnSpc>
              <a:buFont typeface="Arial" panose="020B0604020202020204" pitchFamily="34" charset="0"/>
              <a:buChar char="•"/>
            </a:pPr>
            <a:r>
              <a:rPr lang="en-US" sz="1300" dirty="0" err="1">
                <a:solidFill>
                  <a:schemeClr val="bg1"/>
                </a:solidFill>
                <a:latin typeface="Times New Roman" panose="02020603050405020304" pitchFamily="18" charset="0"/>
                <a:cs typeface="Times New Roman" panose="02020603050405020304" pitchFamily="18" charset="0"/>
              </a:rPr>
              <a:t>Bản</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quyền</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Công</a:t>
            </a:r>
            <a:r>
              <a:rPr lang="en-US" sz="1300" dirty="0">
                <a:solidFill>
                  <a:schemeClr val="bg1"/>
                </a:solidFill>
                <a:latin typeface="Times New Roman" panose="02020603050405020304" pitchFamily="18" charset="0"/>
                <a:cs typeface="Times New Roman" panose="02020603050405020304" pitchFamily="18" charset="0"/>
              </a:rPr>
              <a:t> ty </a:t>
            </a:r>
            <a:r>
              <a:rPr lang="en-US" sz="1300" dirty="0" err="1">
                <a:solidFill>
                  <a:schemeClr val="bg1"/>
                </a:solidFill>
                <a:latin typeface="Times New Roman" panose="02020603050405020304" pitchFamily="18" charset="0"/>
                <a:cs typeface="Times New Roman" panose="02020603050405020304" pitchFamily="18" charset="0"/>
              </a:rPr>
              <a:t>Cổ</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phần</a:t>
            </a:r>
            <a:r>
              <a:rPr lang="en-US" sz="1300" dirty="0">
                <a:solidFill>
                  <a:schemeClr val="bg1"/>
                </a:solidFill>
                <a:latin typeface="Times New Roman" panose="02020603050405020304" pitchFamily="18" charset="0"/>
                <a:cs typeface="Times New Roman" panose="02020603050405020304" pitchFamily="18" charset="0"/>
              </a:rPr>
              <a:t> An </a:t>
            </a:r>
            <a:r>
              <a:rPr lang="en-US" sz="1300" dirty="0" err="1">
                <a:solidFill>
                  <a:schemeClr val="bg1"/>
                </a:solidFill>
                <a:latin typeface="Times New Roman" panose="02020603050405020304" pitchFamily="18" charset="0"/>
                <a:cs typeface="Times New Roman" panose="02020603050405020304" pitchFamily="18" charset="0"/>
              </a:rPr>
              <a:t>toàn</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thông</a:t>
            </a:r>
            <a:r>
              <a:rPr lang="en-US" sz="1300" dirty="0">
                <a:solidFill>
                  <a:schemeClr val="bg1"/>
                </a:solidFill>
                <a:latin typeface="Times New Roman" panose="02020603050405020304" pitchFamily="18" charset="0"/>
                <a:cs typeface="Times New Roman" panose="02020603050405020304" pitchFamily="18" charset="0"/>
              </a:rPr>
              <a:t> tin </a:t>
            </a:r>
            <a:r>
              <a:rPr lang="en-US" sz="1300" dirty="0" err="1">
                <a:solidFill>
                  <a:schemeClr val="bg1"/>
                </a:solidFill>
                <a:latin typeface="Times New Roman" panose="02020603050405020304" pitchFamily="18" charset="0"/>
                <a:cs typeface="Times New Roman" panose="02020603050405020304" pitchFamily="18" charset="0"/>
              </a:rPr>
              <a:t>Việt</a:t>
            </a:r>
            <a:r>
              <a:rPr lang="en-US" sz="1300" dirty="0">
                <a:solidFill>
                  <a:schemeClr val="bg1"/>
                </a:solidFill>
                <a:latin typeface="Times New Roman" panose="02020603050405020304" pitchFamily="18" charset="0"/>
                <a:cs typeface="Times New Roman" panose="02020603050405020304" pitchFamily="18" charset="0"/>
              </a:rPr>
              <a:t> Nam V2</a:t>
            </a:r>
          </a:p>
        </p:txBody>
      </p:sp>
      <p:pic>
        <p:nvPicPr>
          <p:cNvPr id="5" name="Picture 4">
            <a:extLst>
              <a:ext uri="{FF2B5EF4-FFF2-40B4-BE49-F238E27FC236}">
                <a16:creationId xmlns:a16="http://schemas.microsoft.com/office/drawing/2014/main" id="{A9429F75-6E0A-DF6C-A574-D5C99EACB824}"/>
              </a:ext>
            </a:extLst>
          </p:cNvPr>
          <p:cNvPicPr>
            <a:picLocks noChangeAspect="1"/>
          </p:cNvPicPr>
          <p:nvPr/>
        </p:nvPicPr>
        <p:blipFill>
          <a:blip r:embed="rId2"/>
          <a:stretch>
            <a:fillRect/>
          </a:stretch>
        </p:blipFill>
        <p:spPr>
          <a:xfrm>
            <a:off x="6777449" y="2019642"/>
            <a:ext cx="2772859" cy="923435"/>
          </a:xfrm>
          <a:prstGeom prst="rect">
            <a:avLst/>
          </a:prstGeom>
        </p:spPr>
      </p:pic>
      <p:pic>
        <p:nvPicPr>
          <p:cNvPr id="9" name="Picture 8">
            <a:extLst>
              <a:ext uri="{FF2B5EF4-FFF2-40B4-BE49-F238E27FC236}">
                <a16:creationId xmlns:a16="http://schemas.microsoft.com/office/drawing/2014/main" id="{AE27B525-2A1B-A781-881C-AF6C196E956E}"/>
              </a:ext>
            </a:extLst>
          </p:cNvPr>
          <p:cNvPicPr>
            <a:picLocks noChangeAspect="1"/>
          </p:cNvPicPr>
          <p:nvPr/>
        </p:nvPicPr>
        <p:blipFill>
          <a:blip r:embed="rId3"/>
          <a:stretch>
            <a:fillRect/>
          </a:stretch>
        </p:blipFill>
        <p:spPr>
          <a:xfrm>
            <a:off x="6852596" y="3076439"/>
            <a:ext cx="2697712" cy="1412691"/>
          </a:xfrm>
          <a:prstGeom prst="rect">
            <a:avLst/>
          </a:prstGeom>
        </p:spPr>
      </p:pic>
    </p:spTree>
    <p:extLst>
      <p:ext uri="{BB962C8B-B14F-4D97-AF65-F5344CB8AC3E}">
        <p14:creationId xmlns:p14="http://schemas.microsoft.com/office/powerpoint/2010/main" val="3675203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5F42B-68D8-A3CA-C22B-2104998B219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C5F7AF6-667B-7CA5-7515-C099498F5308}"/>
              </a:ext>
            </a:extLst>
          </p:cNvPr>
          <p:cNvSpPr txBox="1"/>
          <p:nvPr/>
        </p:nvSpPr>
        <p:spPr>
          <a:xfrm>
            <a:off x="851807" y="920361"/>
            <a:ext cx="7905331" cy="587148"/>
          </a:xfrm>
          <a:prstGeom prst="rect">
            <a:avLst/>
          </a:prstGeom>
          <a:noFill/>
        </p:spPr>
        <p:txBody>
          <a:bodyPr wrap="square" rtlCol="0">
            <a:spAutoFit/>
          </a:bodyPr>
          <a:lstStyle/>
          <a:p>
            <a:pPr marL="628650" lvl="1" indent="-342900">
              <a:lnSpc>
                <a:spcPct val="125000"/>
              </a:lnSpc>
              <a:buFont typeface="+mj-lt"/>
              <a:buAutoNum type="alphaLcParenR" startAt="3"/>
            </a:pPr>
            <a:r>
              <a:rPr lang="en-US" sz="1400" b="1" dirty="0" err="1">
                <a:solidFill>
                  <a:schemeClr val="bg1"/>
                </a:solidFill>
                <a:latin typeface="Times New Roman" panose="02020603050405020304" pitchFamily="18" charset="0"/>
                <a:cs typeface="Times New Roman" panose="02020603050405020304" pitchFamily="18" charset="0"/>
              </a:rPr>
              <a:t>Sơ</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đồ</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mô</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hình</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lắp</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đặt</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thiết</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bị</a:t>
            </a:r>
            <a:endParaRPr lang="en-US" sz="1400" b="1" dirty="0">
              <a:solidFill>
                <a:schemeClr val="bg1"/>
              </a:solidFill>
              <a:latin typeface="Times New Roman" panose="02020603050405020304" pitchFamily="18" charset="0"/>
              <a:cs typeface="Times New Roman" panose="02020603050405020304" pitchFamily="18" charset="0"/>
            </a:endParaRPr>
          </a:p>
          <a:p>
            <a:pPr marL="285750" lvl="1" indent="287338">
              <a:lnSpc>
                <a:spcPct val="125000"/>
              </a:lnSpc>
            </a:pPr>
            <a:endParaRPr lang="en-US" sz="1300" dirty="0">
              <a:solidFill>
                <a:schemeClr val="bg1"/>
              </a:solidFill>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538806E9-25D4-6447-3E68-1E50B8760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32" y="1367881"/>
            <a:ext cx="4041740" cy="46350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B6FED4C-DE6B-EDAD-0976-022900A56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460" y="1367881"/>
            <a:ext cx="4528852" cy="463507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775;p36">
            <a:extLst>
              <a:ext uri="{FF2B5EF4-FFF2-40B4-BE49-F238E27FC236}">
                <a16:creationId xmlns:a16="http://schemas.microsoft.com/office/drawing/2014/main" id="{C2D34A53-BE34-2BA2-1747-9B4C590A6462}"/>
              </a:ext>
            </a:extLst>
          </p:cNvPr>
          <p:cNvSpPr txBox="1">
            <a:spLocks/>
          </p:cNvSpPr>
          <p:nvPr/>
        </p:nvSpPr>
        <p:spPr>
          <a:xfrm>
            <a:off x="1787343" y="6002953"/>
            <a:ext cx="1992517" cy="501803"/>
          </a:xfrm>
          <a:prstGeom prst="rect">
            <a:avLst/>
          </a:prstGeom>
        </p:spPr>
        <p:txBody>
          <a:bodyPr spcFirstLastPara="1" wrap="square" lIns="91425" tIns="91425" rIns="91425" bIns="91425" anchor="t" anchorCtr="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bg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bg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bg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bg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bg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139700" indent="0">
              <a:spcAft>
                <a:spcPts val="1000"/>
              </a:spcAft>
              <a:buNone/>
            </a:pPr>
            <a:r>
              <a:rPr lang="vi-VN" sz="1300" dirty="0">
                <a:solidFill>
                  <a:schemeClr val="accent6">
                    <a:lumMod val="25000"/>
                  </a:schemeClr>
                </a:solidFill>
                <a:cs typeface="Roboto" panose="02000000000000000000" pitchFamily="2" charset="0"/>
              </a:rPr>
              <a:t>Sơ đồ </a:t>
            </a:r>
            <a:r>
              <a:rPr lang="vi-VN" sz="1300" dirty="0" err="1">
                <a:solidFill>
                  <a:schemeClr val="accent6">
                    <a:lumMod val="25000"/>
                  </a:schemeClr>
                </a:solidFill>
                <a:cs typeface="Roboto" panose="02000000000000000000" pitchFamily="2" charset="0"/>
              </a:rPr>
              <a:t>logic</a:t>
            </a:r>
            <a:r>
              <a:rPr lang="vi-VN" sz="1300" dirty="0">
                <a:solidFill>
                  <a:schemeClr val="accent6">
                    <a:lumMod val="25000"/>
                  </a:schemeClr>
                </a:solidFill>
                <a:cs typeface="Roboto" panose="02000000000000000000" pitchFamily="2" charset="0"/>
              </a:rPr>
              <a:t> tổng thể</a:t>
            </a:r>
          </a:p>
        </p:txBody>
      </p:sp>
      <p:sp>
        <p:nvSpPr>
          <p:cNvPr id="6" name="Google Shape;775;p36">
            <a:extLst>
              <a:ext uri="{FF2B5EF4-FFF2-40B4-BE49-F238E27FC236}">
                <a16:creationId xmlns:a16="http://schemas.microsoft.com/office/drawing/2014/main" id="{230F4BE4-587C-FBD8-A9E2-0ED7D6632C67}"/>
              </a:ext>
            </a:extLst>
          </p:cNvPr>
          <p:cNvSpPr txBox="1">
            <a:spLocks/>
          </p:cNvSpPr>
          <p:nvPr/>
        </p:nvSpPr>
        <p:spPr>
          <a:xfrm>
            <a:off x="6088627" y="6071028"/>
            <a:ext cx="1992517" cy="5018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oboto"/>
              <a:buNone/>
              <a:defRPr sz="1400" b="0" i="0" u="none" strike="noStrike" cap="none">
                <a:solidFill>
                  <a:srgbClr val="7CB646"/>
                </a:solidFill>
                <a:latin typeface="Roboto"/>
                <a:ea typeface="Roboto"/>
                <a:cs typeface="Roboto"/>
                <a:sym typeface="Roboto"/>
              </a:defRPr>
            </a:lvl1pPr>
            <a:lvl2pPr marL="914400" marR="0" lvl="1" indent="-317500" algn="l"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2pPr>
            <a:lvl3pPr marL="1371600" marR="0" lvl="2" indent="-317500" algn="l"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3pPr>
            <a:lvl4pPr marL="1828800" marR="0" lvl="3" indent="-317500" algn="l"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4pPr>
            <a:lvl5pPr marL="2286000" marR="0" lvl="4" indent="-317500" algn="l"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5pPr>
            <a:lvl6pPr marL="2743200" marR="0" lvl="5" indent="-317500" algn="l"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6pPr>
            <a:lvl7pPr marL="3200400" marR="0" lvl="6" indent="-317500" algn="l"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7pPr>
            <a:lvl8pPr marL="3657600" marR="0" lvl="7" indent="-317500" algn="l"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8pPr>
            <a:lvl9pPr marL="4114800" marR="0" lvl="8" indent="-317500" algn="l"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9pPr>
          </a:lstStyle>
          <a:p>
            <a:pPr marL="139700" indent="0">
              <a:spcAft>
                <a:spcPts val="1000"/>
              </a:spcAft>
            </a:pPr>
            <a:r>
              <a:rPr lang="vi-VN" sz="1300" dirty="0">
                <a:solidFill>
                  <a:schemeClr val="accent6">
                    <a:lumMod val="25000"/>
                  </a:schemeClr>
                </a:solidFill>
                <a:cs typeface="Roboto" panose="02000000000000000000" pitchFamily="2" charset="0"/>
              </a:rPr>
              <a:t> Sơ đồ kết nối vật lý</a:t>
            </a:r>
          </a:p>
        </p:txBody>
      </p:sp>
    </p:spTree>
    <p:extLst>
      <p:ext uri="{BB962C8B-B14F-4D97-AF65-F5344CB8AC3E}">
        <p14:creationId xmlns:p14="http://schemas.microsoft.com/office/powerpoint/2010/main" val="1456821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8F2FA-3704-90F2-B107-16A43CD774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D92C71-A650-BC59-46E4-58E298A47D02}"/>
              </a:ext>
            </a:extLst>
          </p:cNvPr>
          <p:cNvSpPr>
            <a:spLocks noGrp="1"/>
          </p:cNvSpPr>
          <p:nvPr>
            <p:ph type="title"/>
          </p:nvPr>
        </p:nvSpPr>
        <p:spPr/>
        <p:txBody>
          <a:bodyPr/>
          <a:lstStyle/>
          <a:p>
            <a:r>
              <a:rPr lang="en-US" err="1"/>
              <a:t>Giới</a:t>
            </a:r>
            <a:r>
              <a:rPr lang="en-US"/>
              <a:t> </a:t>
            </a:r>
            <a:r>
              <a:rPr lang="en-US" err="1"/>
              <a:t>thiệu</a:t>
            </a:r>
            <a:r>
              <a:rPr lang="en-US"/>
              <a:t> </a:t>
            </a:r>
            <a:r>
              <a:rPr lang="en-US" err="1"/>
              <a:t>chung</a:t>
            </a:r>
            <a:endParaRPr lang="vi-VN"/>
          </a:p>
        </p:txBody>
      </p:sp>
      <p:sp>
        <p:nvSpPr>
          <p:cNvPr id="2" name="TextBox 1">
            <a:extLst>
              <a:ext uri="{FF2B5EF4-FFF2-40B4-BE49-F238E27FC236}">
                <a16:creationId xmlns:a16="http://schemas.microsoft.com/office/drawing/2014/main" id="{8A855F45-2A05-378B-9D42-67568D530272}"/>
              </a:ext>
            </a:extLst>
          </p:cNvPr>
          <p:cNvSpPr txBox="1"/>
          <p:nvPr/>
        </p:nvSpPr>
        <p:spPr>
          <a:xfrm>
            <a:off x="835819" y="1030893"/>
            <a:ext cx="8202386" cy="4529445"/>
          </a:xfrm>
          <a:prstGeom prst="rect">
            <a:avLst/>
          </a:prstGeom>
          <a:noFill/>
        </p:spPr>
        <p:txBody>
          <a:bodyPr wrap="square" rtlCol="0">
            <a:spAutoFit/>
          </a:bodyPr>
          <a:lstStyle/>
          <a:p>
            <a:pPr marR="0" indent="285750" algn="just">
              <a:spcBef>
                <a:spcPts val="600"/>
              </a:spcBef>
              <a:spcAft>
                <a:spcPts val="600"/>
              </a:spcAft>
            </a:pP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viện</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đảng</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viện</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chuyên</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ninh</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viện</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indent="285750" algn="just">
              <a:spcBef>
                <a:spcPts val="480"/>
              </a:spcBef>
              <a:spcAft>
                <a:spcPts val="480"/>
              </a:spcAft>
            </a:pPr>
            <a:r>
              <a:rPr lang="x-none" sz="1800" spc="-2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 viện CAND </a:t>
            </a:r>
            <a:r>
              <a:rPr lang="en-US" sz="1800" spc="-2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spc="-2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lang="x-none" sz="1800" spc="-2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hức năng</a:t>
            </a:r>
            <a:r>
              <a:rPr lang="en-US" sz="1800" spc="-2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1800" spc="-2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3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1800" spc="-3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3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mưu</a:t>
            </a:r>
            <a:r>
              <a:rPr lang="en-US" sz="1800" spc="-3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3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800" spc="-3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3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800" spc="-3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1800" spc="-3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 công tác thư viện và hoạt động sách, báo trong </a:t>
            </a:r>
            <a:r>
              <a:rPr lang="en-US" sz="1800" spc="-3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spc="-3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1800" spc="-3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spc="-3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3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800" spc="-3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t>
            </a:r>
            <a:r>
              <a:rPr lang="x-none"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ổ chức các hoạt động thư viện, sách báo đáp ứng nhu cầu thông tin, tài liệu phục vụ nghiên cứu về lĩnh vực quân sự, an ninh, quốc phòng; nâng cao đời sống văn hóa tinh thần cho cán bộ, chiến s</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ĩ</a:t>
            </a:r>
            <a:r>
              <a:rPr lang="x-none"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trong và ngoài Công an.</a:t>
            </a:r>
            <a:endParaRPr lang="vi-VN" sz="18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marR="0" indent="285750" algn="just">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Trang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tuyên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CAND;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cập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phổ</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rộng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rãi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sưu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CAND.</a:t>
            </a:r>
            <a:endParaRPr lang="vi-VN"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4235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9684-154D-ACB9-83C6-B53EFDBB29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5E47C-8739-FBE9-9766-AEFEA74EB0D7}"/>
              </a:ext>
            </a:extLst>
          </p:cNvPr>
          <p:cNvSpPr>
            <a:spLocks noGrp="1"/>
          </p:cNvSpPr>
          <p:nvPr>
            <p:ph type="title"/>
          </p:nvPr>
        </p:nvSpPr>
        <p:spPr>
          <a:xfrm>
            <a:off x="835819" y="385609"/>
            <a:ext cx="8348374" cy="645284"/>
          </a:xfrm>
        </p:spPr>
        <p:txBody>
          <a:bodyPr/>
          <a:lstStyle/>
          <a:p>
            <a:r>
              <a:rPr lang="en-US" dirty="0"/>
              <a:t>VIII. ĐIỂM NHẤN TRONG TÍNH NĂNG VÀ THIẾT KẾ</a:t>
            </a:r>
          </a:p>
        </p:txBody>
      </p:sp>
      <p:sp>
        <p:nvSpPr>
          <p:cNvPr id="3" name="TextBox 2">
            <a:extLst>
              <a:ext uri="{FF2B5EF4-FFF2-40B4-BE49-F238E27FC236}">
                <a16:creationId xmlns:a16="http://schemas.microsoft.com/office/drawing/2014/main" id="{CB592179-032E-4EF2-C920-BC5675527CF9}"/>
              </a:ext>
            </a:extLst>
          </p:cNvPr>
          <p:cNvSpPr txBox="1"/>
          <p:nvPr/>
        </p:nvSpPr>
        <p:spPr>
          <a:xfrm>
            <a:off x="851807" y="920360"/>
            <a:ext cx="7905331" cy="2264081"/>
          </a:xfrm>
          <a:prstGeom prst="rect">
            <a:avLst/>
          </a:prstGeom>
          <a:noFill/>
        </p:spPr>
        <p:txBody>
          <a:bodyPr wrap="square" rtlCol="0">
            <a:spAutoFit/>
          </a:bodyPr>
          <a:lstStyle/>
          <a:p>
            <a:pPr marL="278606" indent="-278606">
              <a:lnSpc>
                <a:spcPct val="150000"/>
              </a:lnSpc>
              <a:buFont typeface="+mj-lt"/>
              <a:buAutoNum type="arabicPeriod"/>
            </a:pP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Giao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diện</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người</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dung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trải</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nghiệm</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người</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dùng</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được</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thiết</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kế</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tỉ</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mỉ</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đồng</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nhất</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trên</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cả</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giao</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diện</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máy</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tính</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thiết</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bị</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di </a:t>
            </a:r>
            <a:r>
              <a:rPr lang="en-US" sz="16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động</a:t>
            </a:r>
            <a:r>
              <a:rPr lang="en-US" sz="16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a:t>
            </a:r>
          </a:p>
          <a:p>
            <a:pPr marL="285750" indent="-285750">
              <a:lnSpc>
                <a:spcPct val="150000"/>
              </a:lnSpc>
              <a:buFont typeface="Arial" panose="020B0604020202020204" pitchFamily="34" charset="0"/>
              <a:buChar char="•"/>
            </a:pPr>
            <a:r>
              <a:rPr lang="en-US" sz="16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Trình</a:t>
            </a:r>
            <a:r>
              <a:rPr lang="en-US" sz="16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duyệt</a:t>
            </a:r>
            <a:r>
              <a:rPr lang="en-US" sz="16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máy</a:t>
            </a:r>
            <a:r>
              <a:rPr lang="en-US" sz="16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tính</a:t>
            </a:r>
            <a:r>
              <a:rPr lang="en-US" sz="16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Google Chrome, </a:t>
            </a:r>
            <a:r>
              <a:rPr lang="en-US" sz="16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Cốc</a:t>
            </a:r>
            <a:r>
              <a:rPr lang="en-US" sz="16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cốc</a:t>
            </a:r>
            <a:r>
              <a:rPr lang="en-US" sz="16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Firefox, Microsoft Edge, Opera, MacOS-Safari, Linux Ubuntu, Fedora…</a:t>
            </a:r>
          </a:p>
          <a:p>
            <a:pPr marL="285750" indent="-285750">
              <a:lnSpc>
                <a:spcPct val="150000"/>
              </a:lnSpc>
              <a:buFont typeface="Arial" panose="020B0604020202020204" pitchFamily="34" charset="0"/>
              <a:buChar char="•"/>
            </a:pPr>
            <a:r>
              <a:rPr lang="en-US" sz="16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Trình</a:t>
            </a:r>
            <a:r>
              <a:rPr lang="en-US" sz="16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duyệt</a:t>
            </a:r>
            <a:r>
              <a:rPr lang="en-US" sz="16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di </a:t>
            </a:r>
            <a:r>
              <a:rPr lang="en-US" sz="16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động</a:t>
            </a:r>
            <a:r>
              <a:rPr lang="en-US" sz="16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IOS-Safari, Android Chrome, Firefox mobile, Opera Mobile, </a:t>
            </a:r>
            <a:r>
              <a:rPr lang="en-US" sz="16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Cốc</a:t>
            </a:r>
            <a:r>
              <a:rPr lang="en-US" sz="16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6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Cốc</a:t>
            </a:r>
            <a:r>
              <a:rPr lang="en-US" sz="16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mobile…</a:t>
            </a:r>
            <a:endParaRPr lang="vi-VN" sz="16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p:txBody>
      </p:sp>
      <p:grpSp>
        <p:nvGrpSpPr>
          <p:cNvPr id="32" name="Group 31">
            <a:extLst>
              <a:ext uri="{FF2B5EF4-FFF2-40B4-BE49-F238E27FC236}">
                <a16:creationId xmlns:a16="http://schemas.microsoft.com/office/drawing/2014/main" id="{987112E2-2318-2515-27C1-BDB79EA3F57F}"/>
              </a:ext>
            </a:extLst>
          </p:cNvPr>
          <p:cNvGrpSpPr/>
          <p:nvPr/>
        </p:nvGrpSpPr>
        <p:grpSpPr>
          <a:xfrm>
            <a:off x="902065" y="3583902"/>
            <a:ext cx="3748670" cy="1847231"/>
            <a:chOff x="394623" y="3217138"/>
            <a:chExt cx="3748670" cy="1847231"/>
          </a:xfrm>
        </p:grpSpPr>
        <p:pic>
          <p:nvPicPr>
            <p:cNvPr id="12" name="Picture 11">
              <a:extLst>
                <a:ext uri="{FF2B5EF4-FFF2-40B4-BE49-F238E27FC236}">
                  <a16:creationId xmlns:a16="http://schemas.microsoft.com/office/drawing/2014/main" id="{AC82EDD1-F9D2-D01E-0849-D24B2A1A8909}"/>
                </a:ext>
              </a:extLst>
            </p:cNvPr>
            <p:cNvPicPr>
              <a:picLocks noChangeAspect="1"/>
            </p:cNvPicPr>
            <p:nvPr/>
          </p:nvPicPr>
          <p:blipFill>
            <a:blip r:embed="rId2"/>
            <a:stretch>
              <a:fillRect/>
            </a:stretch>
          </p:blipFill>
          <p:spPr>
            <a:xfrm>
              <a:off x="394623" y="3221293"/>
              <a:ext cx="704445" cy="731465"/>
            </a:xfrm>
            <a:prstGeom prst="rect">
              <a:avLst/>
            </a:prstGeom>
          </p:spPr>
        </p:pic>
        <p:pic>
          <p:nvPicPr>
            <p:cNvPr id="14" name="Picture 13">
              <a:extLst>
                <a:ext uri="{FF2B5EF4-FFF2-40B4-BE49-F238E27FC236}">
                  <a16:creationId xmlns:a16="http://schemas.microsoft.com/office/drawing/2014/main" id="{F279B26E-294C-6D4A-DF01-AA2CB388A4B5}"/>
                </a:ext>
              </a:extLst>
            </p:cNvPr>
            <p:cNvPicPr>
              <a:picLocks noChangeAspect="1"/>
            </p:cNvPicPr>
            <p:nvPr/>
          </p:nvPicPr>
          <p:blipFill>
            <a:blip r:embed="rId3"/>
            <a:stretch>
              <a:fillRect/>
            </a:stretch>
          </p:blipFill>
          <p:spPr>
            <a:xfrm>
              <a:off x="3465683" y="3217138"/>
              <a:ext cx="677610" cy="728498"/>
            </a:xfrm>
            <a:prstGeom prst="rect">
              <a:avLst/>
            </a:prstGeom>
          </p:spPr>
        </p:pic>
        <p:pic>
          <p:nvPicPr>
            <p:cNvPr id="16" name="Picture 15">
              <a:extLst>
                <a:ext uri="{FF2B5EF4-FFF2-40B4-BE49-F238E27FC236}">
                  <a16:creationId xmlns:a16="http://schemas.microsoft.com/office/drawing/2014/main" id="{AC23D2DF-DFFD-7878-795B-FE1635598798}"/>
                </a:ext>
              </a:extLst>
            </p:cNvPr>
            <p:cNvPicPr>
              <a:picLocks noChangeAspect="1"/>
            </p:cNvPicPr>
            <p:nvPr/>
          </p:nvPicPr>
          <p:blipFill>
            <a:blip r:embed="rId4"/>
            <a:stretch>
              <a:fillRect/>
            </a:stretch>
          </p:blipFill>
          <p:spPr>
            <a:xfrm>
              <a:off x="1150910" y="3221794"/>
              <a:ext cx="748641" cy="730964"/>
            </a:xfrm>
            <a:prstGeom prst="rect">
              <a:avLst/>
            </a:prstGeom>
          </p:spPr>
        </p:pic>
        <p:pic>
          <p:nvPicPr>
            <p:cNvPr id="18" name="Picture 17">
              <a:extLst>
                <a:ext uri="{FF2B5EF4-FFF2-40B4-BE49-F238E27FC236}">
                  <a16:creationId xmlns:a16="http://schemas.microsoft.com/office/drawing/2014/main" id="{C95F32E1-D5AA-5161-8539-EC4E6FF9E120}"/>
                </a:ext>
              </a:extLst>
            </p:cNvPr>
            <p:cNvPicPr>
              <a:picLocks noChangeAspect="1"/>
            </p:cNvPicPr>
            <p:nvPr/>
          </p:nvPicPr>
          <p:blipFill>
            <a:blip r:embed="rId5"/>
            <a:stretch>
              <a:fillRect/>
            </a:stretch>
          </p:blipFill>
          <p:spPr>
            <a:xfrm>
              <a:off x="2727579" y="3221794"/>
              <a:ext cx="686261" cy="730964"/>
            </a:xfrm>
            <a:prstGeom prst="rect">
              <a:avLst/>
            </a:prstGeom>
          </p:spPr>
        </p:pic>
        <p:grpSp>
          <p:nvGrpSpPr>
            <p:cNvPr id="20" name="Group 19">
              <a:extLst>
                <a:ext uri="{FF2B5EF4-FFF2-40B4-BE49-F238E27FC236}">
                  <a16:creationId xmlns:a16="http://schemas.microsoft.com/office/drawing/2014/main" id="{F553F490-5EB5-49FA-287A-D06D50D72031}"/>
                </a:ext>
              </a:extLst>
            </p:cNvPr>
            <p:cNvGrpSpPr/>
            <p:nvPr/>
          </p:nvGrpSpPr>
          <p:grpSpPr>
            <a:xfrm>
              <a:off x="1951393" y="3221293"/>
              <a:ext cx="724344" cy="724343"/>
              <a:chOff x="4089512" y="2483873"/>
              <a:chExt cx="1212544" cy="1212544"/>
            </a:xfrm>
          </p:grpSpPr>
          <p:sp>
            <p:nvSpPr>
              <p:cNvPr id="19" name="Rectangle 18">
                <a:extLst>
                  <a:ext uri="{FF2B5EF4-FFF2-40B4-BE49-F238E27FC236}">
                    <a16:creationId xmlns:a16="http://schemas.microsoft.com/office/drawing/2014/main" id="{9E7716A7-0141-FE3A-EC7B-E74720FE3694}"/>
                  </a:ext>
                </a:extLst>
              </p:cNvPr>
              <p:cNvSpPr/>
              <p:nvPr/>
            </p:nvSpPr>
            <p:spPr>
              <a:xfrm>
                <a:off x="4089512" y="2483873"/>
                <a:ext cx="1212544" cy="121254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noFill/>
                </a:endParaRPr>
              </a:p>
            </p:txBody>
          </p:sp>
          <p:pic>
            <p:nvPicPr>
              <p:cNvPr id="1026" name="Picture 2">
                <a:extLst>
                  <a:ext uri="{FF2B5EF4-FFF2-40B4-BE49-F238E27FC236}">
                    <a16:creationId xmlns:a16="http://schemas.microsoft.com/office/drawing/2014/main" id="{1A12BB97-84D8-63A8-5A9D-F7E42F96FF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6195" y="2592475"/>
                <a:ext cx="1008100" cy="10081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1A977F51-DCFB-CDF9-97B0-DC4463A39546}"/>
                </a:ext>
              </a:extLst>
            </p:cNvPr>
            <p:cNvPicPr>
              <a:picLocks noChangeAspect="1"/>
            </p:cNvPicPr>
            <p:nvPr/>
          </p:nvPicPr>
          <p:blipFill>
            <a:blip r:embed="rId7"/>
            <a:stretch>
              <a:fillRect/>
            </a:stretch>
          </p:blipFill>
          <p:spPr>
            <a:xfrm>
              <a:off x="394623" y="4181185"/>
              <a:ext cx="852503" cy="883184"/>
            </a:xfrm>
            <a:prstGeom prst="rect">
              <a:avLst/>
            </a:prstGeom>
          </p:spPr>
        </p:pic>
        <p:pic>
          <p:nvPicPr>
            <p:cNvPr id="24" name="Picture 23">
              <a:extLst>
                <a:ext uri="{FF2B5EF4-FFF2-40B4-BE49-F238E27FC236}">
                  <a16:creationId xmlns:a16="http://schemas.microsoft.com/office/drawing/2014/main" id="{8B798BCA-AF95-1B2B-4AAC-69FD1243075F}"/>
                </a:ext>
              </a:extLst>
            </p:cNvPr>
            <p:cNvPicPr>
              <a:picLocks noChangeAspect="1"/>
            </p:cNvPicPr>
            <p:nvPr/>
          </p:nvPicPr>
          <p:blipFill>
            <a:blip r:embed="rId8"/>
            <a:stretch>
              <a:fillRect/>
            </a:stretch>
          </p:blipFill>
          <p:spPr>
            <a:xfrm>
              <a:off x="2335257" y="4189696"/>
              <a:ext cx="809960" cy="874673"/>
            </a:xfrm>
            <a:prstGeom prst="rect">
              <a:avLst/>
            </a:prstGeom>
          </p:spPr>
        </p:pic>
        <p:pic>
          <p:nvPicPr>
            <p:cNvPr id="26" name="Picture 25">
              <a:extLst>
                <a:ext uri="{FF2B5EF4-FFF2-40B4-BE49-F238E27FC236}">
                  <a16:creationId xmlns:a16="http://schemas.microsoft.com/office/drawing/2014/main" id="{BAF18254-3449-8AD4-3D9F-47BBD7E21F0A}"/>
                </a:ext>
              </a:extLst>
            </p:cNvPr>
            <p:cNvPicPr>
              <a:picLocks noChangeAspect="1"/>
            </p:cNvPicPr>
            <p:nvPr/>
          </p:nvPicPr>
          <p:blipFill>
            <a:blip r:embed="rId9"/>
            <a:stretch>
              <a:fillRect/>
            </a:stretch>
          </p:blipFill>
          <p:spPr>
            <a:xfrm>
              <a:off x="1373331" y="4191571"/>
              <a:ext cx="835721" cy="872798"/>
            </a:xfrm>
            <a:prstGeom prst="rect">
              <a:avLst/>
            </a:prstGeom>
          </p:spPr>
        </p:pic>
        <p:pic>
          <p:nvPicPr>
            <p:cNvPr id="28" name="Picture 27">
              <a:extLst>
                <a:ext uri="{FF2B5EF4-FFF2-40B4-BE49-F238E27FC236}">
                  <a16:creationId xmlns:a16="http://schemas.microsoft.com/office/drawing/2014/main" id="{301012B6-2C48-6235-A060-0D79891AC9C4}"/>
                </a:ext>
              </a:extLst>
            </p:cNvPr>
            <p:cNvPicPr>
              <a:picLocks noChangeAspect="1"/>
            </p:cNvPicPr>
            <p:nvPr/>
          </p:nvPicPr>
          <p:blipFill>
            <a:blip r:embed="rId10"/>
            <a:stretch>
              <a:fillRect/>
            </a:stretch>
          </p:blipFill>
          <p:spPr>
            <a:xfrm>
              <a:off x="3271423" y="4184463"/>
              <a:ext cx="871870" cy="879906"/>
            </a:xfrm>
            <a:prstGeom prst="rect">
              <a:avLst/>
            </a:prstGeom>
          </p:spPr>
        </p:pic>
      </p:grpSp>
      <p:pic>
        <p:nvPicPr>
          <p:cNvPr id="1028" name="Picture 4">
            <a:extLst>
              <a:ext uri="{FF2B5EF4-FFF2-40B4-BE49-F238E27FC236}">
                <a16:creationId xmlns:a16="http://schemas.microsoft.com/office/drawing/2014/main" id="{2B074589-D73C-7185-5B8E-D6B88E7952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0735" y="3076101"/>
            <a:ext cx="4799740" cy="294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81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9684-154D-ACB9-83C6-B53EFDBB29FE}"/>
            </a:ext>
          </a:extLst>
        </p:cNvPr>
        <p:cNvGrpSpPr/>
        <p:nvPr/>
      </p:nvGrpSpPr>
      <p:grpSpPr>
        <a:xfrm>
          <a:off x="0" y="0"/>
          <a:ext cx="0" cy="0"/>
          <a:chOff x="0" y="0"/>
          <a:chExt cx="0" cy="0"/>
        </a:xfrm>
      </p:grpSpPr>
      <p:sp>
        <p:nvSpPr>
          <p:cNvPr id="4" name="Rounded Rectangle 4">
            <a:extLst>
              <a:ext uri="{FF2B5EF4-FFF2-40B4-BE49-F238E27FC236}">
                <a16:creationId xmlns:a16="http://schemas.microsoft.com/office/drawing/2014/main" id="{DA168634-BB32-5A12-733E-ADD4B96A281F}"/>
              </a:ext>
            </a:extLst>
          </p:cNvPr>
          <p:cNvSpPr/>
          <p:nvPr/>
        </p:nvSpPr>
        <p:spPr>
          <a:xfrm>
            <a:off x="921957" y="3314022"/>
            <a:ext cx="2329794" cy="622300"/>
          </a:xfrm>
          <a:prstGeom prst="roundRect">
            <a:avLst/>
          </a:prstGeom>
          <a:solidFill>
            <a:srgbClr val="55B03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VN" sz="1400" dirty="0">
                <a:latin typeface="Arial" panose="020B0604020202020204" pitchFamily="34" charset="0"/>
                <a:cs typeface="Arial" panose="020B0604020202020204" pitchFamily="34" charset="0"/>
              </a:rPr>
              <a:t>Thư viện</a:t>
            </a: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CÔNG AN NHÂN DÂN</a:t>
            </a:r>
            <a:endParaRPr lang="en-VN" sz="1400" dirty="0">
              <a:latin typeface="Arial" panose="020B0604020202020204" pitchFamily="34" charset="0"/>
              <a:cs typeface="Arial" panose="020B0604020202020204" pitchFamily="34" charset="0"/>
            </a:endParaRPr>
          </a:p>
        </p:txBody>
      </p:sp>
      <p:sp>
        <p:nvSpPr>
          <p:cNvPr id="5" name="Rounded Rectangle 24">
            <a:extLst>
              <a:ext uri="{FF2B5EF4-FFF2-40B4-BE49-F238E27FC236}">
                <a16:creationId xmlns:a16="http://schemas.microsoft.com/office/drawing/2014/main" id="{162A438C-CEF7-D3A2-3A94-ED59B6615118}"/>
              </a:ext>
            </a:extLst>
          </p:cNvPr>
          <p:cNvSpPr/>
          <p:nvPr/>
        </p:nvSpPr>
        <p:spPr>
          <a:xfrm>
            <a:off x="4511810" y="1406618"/>
            <a:ext cx="1854196" cy="622300"/>
          </a:xfrm>
          <a:prstGeom prst="roundRect">
            <a:avLst/>
          </a:prstGeom>
          <a:solidFill>
            <a:schemeClr val="tx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1400">
                <a:solidFill>
                  <a:schemeClr val="bg2">
                    <a:lumMod val="10000"/>
                  </a:schemeClr>
                </a:solidFill>
                <a:latin typeface="Arial" panose="020B0604020202020204" pitchFamily="34" charset="0"/>
                <a:cs typeface="Arial" panose="020B0604020202020204" pitchFamily="34" charset="0"/>
              </a:rPr>
              <a:t>Thư viện thành viên</a:t>
            </a:r>
            <a:endParaRPr lang="en-VN" sz="1400">
              <a:solidFill>
                <a:schemeClr val="bg2">
                  <a:lumMod val="10000"/>
                </a:schemeClr>
              </a:solidFill>
              <a:latin typeface="Arial" panose="020B0604020202020204" pitchFamily="34" charset="0"/>
              <a:cs typeface="Arial" panose="020B0604020202020204" pitchFamily="34" charset="0"/>
            </a:endParaRPr>
          </a:p>
        </p:txBody>
      </p:sp>
      <p:sp>
        <p:nvSpPr>
          <p:cNvPr id="6" name="Rounded Rectangle 32">
            <a:extLst>
              <a:ext uri="{FF2B5EF4-FFF2-40B4-BE49-F238E27FC236}">
                <a16:creationId xmlns:a16="http://schemas.microsoft.com/office/drawing/2014/main" id="{07B950D4-1460-E4F1-7391-2A60AF91CF63}"/>
              </a:ext>
            </a:extLst>
          </p:cNvPr>
          <p:cNvSpPr/>
          <p:nvPr/>
        </p:nvSpPr>
        <p:spPr>
          <a:xfrm>
            <a:off x="7231973" y="1717768"/>
            <a:ext cx="1854196" cy="622300"/>
          </a:xfrm>
          <a:prstGeom prst="roundRect">
            <a:avLst/>
          </a:prstGeom>
          <a:solidFill>
            <a:schemeClr val="tx1"/>
          </a:solidFill>
          <a:ln>
            <a:solidFill>
              <a:schemeClr val="bg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VN" sz="1400">
                <a:solidFill>
                  <a:schemeClr val="bg2">
                    <a:lumMod val="10000"/>
                  </a:schemeClr>
                </a:solidFill>
                <a:latin typeface="Arial" panose="020B0604020202020204" pitchFamily="34" charset="0"/>
                <a:cs typeface="Arial" panose="020B0604020202020204" pitchFamily="34" charset="0"/>
              </a:rPr>
              <a:t>Thư viện cơ sở</a:t>
            </a:r>
          </a:p>
        </p:txBody>
      </p:sp>
      <p:sp>
        <p:nvSpPr>
          <p:cNvPr id="7" name="Rounded Rectangle 38">
            <a:extLst>
              <a:ext uri="{FF2B5EF4-FFF2-40B4-BE49-F238E27FC236}">
                <a16:creationId xmlns:a16="http://schemas.microsoft.com/office/drawing/2014/main" id="{8307FC4F-725E-1A33-EE64-09A829050B9E}"/>
              </a:ext>
            </a:extLst>
          </p:cNvPr>
          <p:cNvSpPr/>
          <p:nvPr/>
        </p:nvSpPr>
        <p:spPr>
          <a:xfrm>
            <a:off x="4511810" y="2204745"/>
            <a:ext cx="1854196" cy="622300"/>
          </a:xfrm>
          <a:prstGeom prst="roundRect">
            <a:avLst/>
          </a:prstGeom>
          <a:solidFill>
            <a:schemeClr val="accent1">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1400">
                <a:solidFill>
                  <a:schemeClr val="bg2">
                    <a:lumMod val="10000"/>
                  </a:schemeClr>
                </a:solidFill>
                <a:latin typeface="Arial" panose="020B0604020202020204" pitchFamily="34" charset="0"/>
                <a:cs typeface="Arial" panose="020B0604020202020204" pitchFamily="34" charset="0"/>
              </a:rPr>
              <a:t>Thư viện thành viên</a:t>
            </a:r>
            <a:endParaRPr lang="en-VN" sz="1400">
              <a:solidFill>
                <a:schemeClr val="bg2">
                  <a:lumMod val="10000"/>
                </a:schemeClr>
              </a:solidFill>
              <a:latin typeface="Arial" panose="020B0604020202020204" pitchFamily="34" charset="0"/>
              <a:cs typeface="Arial" panose="020B0604020202020204" pitchFamily="34" charset="0"/>
            </a:endParaRPr>
          </a:p>
        </p:txBody>
      </p:sp>
      <p:sp>
        <p:nvSpPr>
          <p:cNvPr id="8" name="Rounded Rectangle 43">
            <a:extLst>
              <a:ext uri="{FF2B5EF4-FFF2-40B4-BE49-F238E27FC236}">
                <a16:creationId xmlns:a16="http://schemas.microsoft.com/office/drawing/2014/main" id="{E01C604C-5F0B-7BA4-5985-34D0CD694A55}"/>
              </a:ext>
            </a:extLst>
          </p:cNvPr>
          <p:cNvSpPr/>
          <p:nvPr/>
        </p:nvSpPr>
        <p:spPr>
          <a:xfrm>
            <a:off x="4511810" y="3002872"/>
            <a:ext cx="1854196" cy="622300"/>
          </a:xfrm>
          <a:prstGeom prst="roundRect">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1400" dirty="0">
                <a:solidFill>
                  <a:schemeClr val="bg2">
                    <a:lumMod val="10000"/>
                  </a:schemeClr>
                </a:solidFill>
                <a:latin typeface="Arial" panose="020B0604020202020204" pitchFamily="34" charset="0"/>
                <a:cs typeface="Arial" panose="020B0604020202020204" pitchFamily="34" charset="0"/>
              </a:rPr>
              <a:t>Thư viện thành viên</a:t>
            </a:r>
            <a:endParaRPr lang="en-VN" sz="1400" dirty="0">
              <a:solidFill>
                <a:schemeClr val="bg2">
                  <a:lumMod val="10000"/>
                </a:schemeClr>
              </a:solidFill>
              <a:latin typeface="Arial" panose="020B0604020202020204" pitchFamily="34" charset="0"/>
              <a:cs typeface="Arial" panose="020B0604020202020204" pitchFamily="34" charset="0"/>
            </a:endParaRPr>
          </a:p>
        </p:txBody>
      </p:sp>
      <p:sp>
        <p:nvSpPr>
          <p:cNvPr id="9" name="Rounded Rectangle 44">
            <a:extLst>
              <a:ext uri="{FF2B5EF4-FFF2-40B4-BE49-F238E27FC236}">
                <a16:creationId xmlns:a16="http://schemas.microsoft.com/office/drawing/2014/main" id="{FABCDF40-5AF9-5CF9-AB2C-6E3E1CFB3ECB}"/>
              </a:ext>
            </a:extLst>
          </p:cNvPr>
          <p:cNvSpPr/>
          <p:nvPr/>
        </p:nvSpPr>
        <p:spPr>
          <a:xfrm>
            <a:off x="4511810" y="3800999"/>
            <a:ext cx="1854196" cy="622300"/>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1400">
                <a:solidFill>
                  <a:schemeClr val="bg2">
                    <a:lumMod val="10000"/>
                  </a:schemeClr>
                </a:solidFill>
                <a:latin typeface="Arial" panose="020B0604020202020204" pitchFamily="34" charset="0"/>
                <a:cs typeface="Arial" panose="020B0604020202020204" pitchFamily="34" charset="0"/>
              </a:rPr>
              <a:t>Thư viện thành viên</a:t>
            </a:r>
            <a:endParaRPr lang="en-VN" sz="1400">
              <a:solidFill>
                <a:schemeClr val="bg2">
                  <a:lumMod val="10000"/>
                </a:schemeClr>
              </a:solidFill>
              <a:latin typeface="Arial" panose="020B0604020202020204" pitchFamily="34" charset="0"/>
              <a:cs typeface="Arial" panose="020B0604020202020204" pitchFamily="34" charset="0"/>
            </a:endParaRPr>
          </a:p>
        </p:txBody>
      </p:sp>
      <p:sp>
        <p:nvSpPr>
          <p:cNvPr id="10" name="Rounded Rectangle 45">
            <a:extLst>
              <a:ext uri="{FF2B5EF4-FFF2-40B4-BE49-F238E27FC236}">
                <a16:creationId xmlns:a16="http://schemas.microsoft.com/office/drawing/2014/main" id="{BC684A25-3E74-A4B4-12B6-659F499682FE}"/>
              </a:ext>
            </a:extLst>
          </p:cNvPr>
          <p:cNvSpPr/>
          <p:nvPr/>
        </p:nvSpPr>
        <p:spPr>
          <a:xfrm>
            <a:off x="4511810" y="4599126"/>
            <a:ext cx="1854196" cy="622300"/>
          </a:xfrm>
          <a:prstGeom prst="roundRect">
            <a:avLst/>
          </a:prstGeom>
          <a:solidFill>
            <a:schemeClr val="accent4">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1400">
                <a:solidFill>
                  <a:schemeClr val="bg2">
                    <a:lumMod val="10000"/>
                  </a:schemeClr>
                </a:solidFill>
                <a:latin typeface="Arial" panose="020B0604020202020204" pitchFamily="34" charset="0"/>
                <a:cs typeface="Arial" panose="020B0604020202020204" pitchFamily="34" charset="0"/>
              </a:rPr>
              <a:t>Thư viện thành viên</a:t>
            </a:r>
            <a:endParaRPr lang="en-VN" sz="1400">
              <a:solidFill>
                <a:schemeClr val="bg2">
                  <a:lumMod val="10000"/>
                </a:schemeClr>
              </a:solidFill>
              <a:latin typeface="Arial" panose="020B0604020202020204" pitchFamily="34" charset="0"/>
              <a:cs typeface="Arial" panose="020B0604020202020204" pitchFamily="34" charset="0"/>
            </a:endParaRPr>
          </a:p>
        </p:txBody>
      </p:sp>
      <p:sp>
        <p:nvSpPr>
          <p:cNvPr id="11" name="Rounded Rectangle 46">
            <a:extLst>
              <a:ext uri="{FF2B5EF4-FFF2-40B4-BE49-F238E27FC236}">
                <a16:creationId xmlns:a16="http://schemas.microsoft.com/office/drawing/2014/main" id="{0EA7F0D8-3581-1BDC-6865-163F85654359}"/>
              </a:ext>
            </a:extLst>
          </p:cNvPr>
          <p:cNvSpPr/>
          <p:nvPr/>
        </p:nvSpPr>
        <p:spPr>
          <a:xfrm>
            <a:off x="4511810" y="5397253"/>
            <a:ext cx="1854196" cy="622300"/>
          </a:xfrm>
          <a:prstGeom prst="roundRect">
            <a:avLst/>
          </a:prstGeom>
          <a:solidFill>
            <a:schemeClr val="accent5">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1400">
                <a:solidFill>
                  <a:schemeClr val="bg2">
                    <a:lumMod val="10000"/>
                  </a:schemeClr>
                </a:solidFill>
                <a:latin typeface="Arial" panose="020B0604020202020204" pitchFamily="34" charset="0"/>
                <a:cs typeface="Arial" panose="020B0604020202020204" pitchFamily="34" charset="0"/>
              </a:rPr>
              <a:t>Thư viện thành viên</a:t>
            </a:r>
            <a:endParaRPr lang="en-VN" sz="1400">
              <a:solidFill>
                <a:schemeClr val="bg2">
                  <a:lumMod val="10000"/>
                </a:schemeClr>
              </a:solidFill>
              <a:latin typeface="Arial" panose="020B0604020202020204" pitchFamily="34" charset="0"/>
              <a:cs typeface="Arial" panose="020B0604020202020204" pitchFamily="34" charset="0"/>
            </a:endParaRPr>
          </a:p>
        </p:txBody>
      </p:sp>
      <p:sp>
        <p:nvSpPr>
          <p:cNvPr id="13" name="Rounded Rectangle 47">
            <a:extLst>
              <a:ext uri="{FF2B5EF4-FFF2-40B4-BE49-F238E27FC236}">
                <a16:creationId xmlns:a16="http://schemas.microsoft.com/office/drawing/2014/main" id="{453B3342-05F6-973A-7AC1-059B50D18414}"/>
              </a:ext>
            </a:extLst>
          </p:cNvPr>
          <p:cNvSpPr/>
          <p:nvPr/>
        </p:nvSpPr>
        <p:spPr>
          <a:xfrm>
            <a:off x="7215985" y="2515895"/>
            <a:ext cx="1854196" cy="622300"/>
          </a:xfrm>
          <a:prstGeom prst="roundRect">
            <a:avLst/>
          </a:prstGeom>
          <a:solidFill>
            <a:schemeClr val="tx1"/>
          </a:solidFill>
          <a:ln>
            <a:solidFill>
              <a:schemeClr val="bg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VN" sz="1400">
                <a:solidFill>
                  <a:schemeClr val="bg2">
                    <a:lumMod val="10000"/>
                  </a:schemeClr>
                </a:solidFill>
                <a:latin typeface="Arial" panose="020B0604020202020204" pitchFamily="34" charset="0"/>
                <a:cs typeface="Arial" panose="020B0604020202020204" pitchFamily="34" charset="0"/>
              </a:rPr>
              <a:t>Thư viện cơ sở</a:t>
            </a:r>
          </a:p>
        </p:txBody>
      </p:sp>
      <p:sp>
        <p:nvSpPr>
          <p:cNvPr id="15" name="Rounded Rectangle 48">
            <a:extLst>
              <a:ext uri="{FF2B5EF4-FFF2-40B4-BE49-F238E27FC236}">
                <a16:creationId xmlns:a16="http://schemas.microsoft.com/office/drawing/2014/main" id="{B8AC8C81-B7DE-3A7A-7B0E-CF4AE274FF08}"/>
              </a:ext>
            </a:extLst>
          </p:cNvPr>
          <p:cNvSpPr/>
          <p:nvPr/>
        </p:nvSpPr>
        <p:spPr>
          <a:xfrm>
            <a:off x="7199997" y="3314022"/>
            <a:ext cx="1854196" cy="622300"/>
          </a:xfrm>
          <a:prstGeom prst="roundRect">
            <a:avLst/>
          </a:prstGeom>
          <a:solidFill>
            <a:schemeClr val="tx1"/>
          </a:solidFill>
          <a:ln>
            <a:solidFill>
              <a:schemeClr val="bg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VN" sz="1400">
                <a:solidFill>
                  <a:schemeClr val="bg2">
                    <a:lumMod val="10000"/>
                  </a:schemeClr>
                </a:solidFill>
                <a:latin typeface="Arial" panose="020B0604020202020204" pitchFamily="34" charset="0"/>
                <a:cs typeface="Arial" panose="020B0604020202020204" pitchFamily="34" charset="0"/>
              </a:rPr>
              <a:t>Thư viện cơ sở</a:t>
            </a:r>
          </a:p>
        </p:txBody>
      </p:sp>
      <p:sp>
        <p:nvSpPr>
          <p:cNvPr id="17" name="Rounded Rectangle 49">
            <a:extLst>
              <a:ext uri="{FF2B5EF4-FFF2-40B4-BE49-F238E27FC236}">
                <a16:creationId xmlns:a16="http://schemas.microsoft.com/office/drawing/2014/main" id="{A0765620-BD45-8D74-CA76-E76CB1DF2B48}"/>
              </a:ext>
            </a:extLst>
          </p:cNvPr>
          <p:cNvSpPr/>
          <p:nvPr/>
        </p:nvSpPr>
        <p:spPr>
          <a:xfrm>
            <a:off x="7184009" y="4112149"/>
            <a:ext cx="1854196" cy="622300"/>
          </a:xfrm>
          <a:prstGeom prst="roundRect">
            <a:avLst/>
          </a:prstGeom>
          <a:solidFill>
            <a:schemeClr val="tx1"/>
          </a:solidFill>
          <a:ln>
            <a:solidFill>
              <a:schemeClr val="bg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VN" sz="1400">
                <a:solidFill>
                  <a:schemeClr val="bg2">
                    <a:lumMod val="10000"/>
                  </a:schemeClr>
                </a:solidFill>
                <a:latin typeface="Arial" panose="020B0604020202020204" pitchFamily="34" charset="0"/>
                <a:cs typeface="Arial" panose="020B0604020202020204" pitchFamily="34" charset="0"/>
              </a:rPr>
              <a:t>Thư viện cơ sở</a:t>
            </a:r>
          </a:p>
        </p:txBody>
      </p:sp>
      <p:sp>
        <p:nvSpPr>
          <p:cNvPr id="21" name="Rounded Rectangle 50">
            <a:extLst>
              <a:ext uri="{FF2B5EF4-FFF2-40B4-BE49-F238E27FC236}">
                <a16:creationId xmlns:a16="http://schemas.microsoft.com/office/drawing/2014/main" id="{17E71FAB-926D-A5A5-DB76-F2692E31AB58}"/>
              </a:ext>
            </a:extLst>
          </p:cNvPr>
          <p:cNvSpPr/>
          <p:nvPr/>
        </p:nvSpPr>
        <p:spPr>
          <a:xfrm>
            <a:off x="7168021" y="4910276"/>
            <a:ext cx="1854196" cy="622300"/>
          </a:xfrm>
          <a:prstGeom prst="roundRect">
            <a:avLst/>
          </a:prstGeom>
          <a:solidFill>
            <a:schemeClr val="tx1"/>
          </a:solidFill>
          <a:ln>
            <a:solidFill>
              <a:schemeClr val="bg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VN" sz="1400">
                <a:solidFill>
                  <a:schemeClr val="bg2">
                    <a:lumMod val="10000"/>
                  </a:schemeClr>
                </a:solidFill>
                <a:latin typeface="Arial" panose="020B0604020202020204" pitchFamily="34" charset="0"/>
                <a:cs typeface="Arial" panose="020B0604020202020204" pitchFamily="34" charset="0"/>
              </a:rPr>
              <a:t>Thư viện cơ sở</a:t>
            </a:r>
          </a:p>
        </p:txBody>
      </p:sp>
      <p:cxnSp>
        <p:nvCxnSpPr>
          <p:cNvPr id="23" name="Straight Arrow Connector 22">
            <a:extLst>
              <a:ext uri="{FF2B5EF4-FFF2-40B4-BE49-F238E27FC236}">
                <a16:creationId xmlns:a16="http://schemas.microsoft.com/office/drawing/2014/main" id="{EF8F8D90-6B1E-CE28-0EF1-914E49DAE10A}"/>
              </a:ext>
            </a:extLst>
          </p:cNvPr>
          <p:cNvCxnSpPr>
            <a:cxnSpLocks/>
            <a:stCxn id="4" idx="3"/>
            <a:endCxn id="5" idx="1"/>
          </p:cNvCxnSpPr>
          <p:nvPr/>
        </p:nvCxnSpPr>
        <p:spPr>
          <a:xfrm flipV="1">
            <a:off x="3251751" y="1717768"/>
            <a:ext cx="1260059" cy="19074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7ECB82AD-B80A-183C-51FC-2234B210118E}"/>
              </a:ext>
            </a:extLst>
          </p:cNvPr>
          <p:cNvCxnSpPr>
            <a:cxnSpLocks/>
            <a:stCxn id="4" idx="3"/>
            <a:endCxn id="7" idx="1"/>
          </p:cNvCxnSpPr>
          <p:nvPr/>
        </p:nvCxnSpPr>
        <p:spPr>
          <a:xfrm flipV="1">
            <a:off x="3251751" y="2515895"/>
            <a:ext cx="1260059" cy="11092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89AF0E8A-07C2-5773-2730-4AC09149BB58}"/>
              </a:ext>
            </a:extLst>
          </p:cNvPr>
          <p:cNvCxnSpPr>
            <a:cxnSpLocks/>
            <a:stCxn id="4" idx="3"/>
            <a:endCxn id="8" idx="1"/>
          </p:cNvCxnSpPr>
          <p:nvPr/>
        </p:nvCxnSpPr>
        <p:spPr>
          <a:xfrm flipV="1">
            <a:off x="3251751" y="3314022"/>
            <a:ext cx="1260059" cy="311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27F297E7-2EE7-B378-1B20-F23F2094F6D9}"/>
              </a:ext>
            </a:extLst>
          </p:cNvPr>
          <p:cNvCxnSpPr>
            <a:cxnSpLocks/>
            <a:stCxn id="4" idx="3"/>
            <a:endCxn id="9" idx="1"/>
          </p:cNvCxnSpPr>
          <p:nvPr/>
        </p:nvCxnSpPr>
        <p:spPr>
          <a:xfrm>
            <a:off x="3251751" y="3625172"/>
            <a:ext cx="1260059" cy="4869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FFF5FCF8-AE8D-6A90-78E1-65404695F792}"/>
              </a:ext>
            </a:extLst>
          </p:cNvPr>
          <p:cNvCxnSpPr>
            <a:cxnSpLocks/>
            <a:stCxn id="4" idx="3"/>
            <a:endCxn id="10" idx="1"/>
          </p:cNvCxnSpPr>
          <p:nvPr/>
        </p:nvCxnSpPr>
        <p:spPr>
          <a:xfrm>
            <a:off x="3251751" y="3625172"/>
            <a:ext cx="1260059" cy="12851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AD99C6F-CA4C-91F6-1592-A55FF3C675F9}"/>
              </a:ext>
            </a:extLst>
          </p:cNvPr>
          <p:cNvCxnSpPr>
            <a:cxnSpLocks/>
            <a:stCxn id="4" idx="3"/>
            <a:endCxn id="11" idx="1"/>
          </p:cNvCxnSpPr>
          <p:nvPr/>
        </p:nvCxnSpPr>
        <p:spPr>
          <a:xfrm>
            <a:off x="3251751" y="3625172"/>
            <a:ext cx="1260059" cy="20832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06C634C2-B6A3-0533-093F-818BFB85473A}"/>
              </a:ext>
            </a:extLst>
          </p:cNvPr>
          <p:cNvCxnSpPr>
            <a:cxnSpLocks/>
            <a:stCxn id="5" idx="3"/>
            <a:endCxn id="6" idx="1"/>
          </p:cNvCxnSpPr>
          <p:nvPr/>
        </p:nvCxnSpPr>
        <p:spPr>
          <a:xfrm>
            <a:off x="6366006" y="1717768"/>
            <a:ext cx="865967" cy="31115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5654CF7-381D-E461-3644-B350C4B3CF0C}"/>
              </a:ext>
            </a:extLst>
          </p:cNvPr>
          <p:cNvCxnSpPr>
            <a:cxnSpLocks/>
            <a:stCxn id="5" idx="3"/>
            <a:endCxn id="13" idx="1"/>
          </p:cNvCxnSpPr>
          <p:nvPr/>
        </p:nvCxnSpPr>
        <p:spPr>
          <a:xfrm>
            <a:off x="6366006" y="1717768"/>
            <a:ext cx="849979" cy="1109277"/>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B2F36D1-1121-35CE-5006-7A7AF8A2BC1F}"/>
              </a:ext>
            </a:extLst>
          </p:cNvPr>
          <p:cNvCxnSpPr>
            <a:cxnSpLocks/>
            <a:stCxn id="10" idx="3"/>
            <a:endCxn id="15" idx="1"/>
          </p:cNvCxnSpPr>
          <p:nvPr/>
        </p:nvCxnSpPr>
        <p:spPr>
          <a:xfrm flipV="1">
            <a:off x="6366006" y="3625172"/>
            <a:ext cx="833991" cy="1285104"/>
          </a:xfrm>
          <a:prstGeom prst="straightConnector1">
            <a:avLst/>
          </a:prstGeom>
          <a:ln>
            <a:solidFill>
              <a:schemeClr val="accent4">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id="{D0FBFDE4-A925-699E-8DE7-1579F4A4822F}"/>
              </a:ext>
            </a:extLst>
          </p:cNvPr>
          <p:cNvCxnSpPr>
            <a:cxnSpLocks/>
            <a:stCxn id="10" idx="3"/>
            <a:endCxn id="17" idx="1"/>
          </p:cNvCxnSpPr>
          <p:nvPr/>
        </p:nvCxnSpPr>
        <p:spPr>
          <a:xfrm flipV="1">
            <a:off x="6366006" y="4423299"/>
            <a:ext cx="818003" cy="486977"/>
          </a:xfrm>
          <a:prstGeom prst="straightConnector1">
            <a:avLst/>
          </a:prstGeom>
          <a:ln>
            <a:solidFill>
              <a:schemeClr val="accent4">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08C13A3B-C5B5-D3D8-ED67-355BF7748850}"/>
              </a:ext>
            </a:extLst>
          </p:cNvPr>
          <p:cNvCxnSpPr>
            <a:cxnSpLocks/>
            <a:stCxn id="10" idx="3"/>
            <a:endCxn id="21" idx="1"/>
          </p:cNvCxnSpPr>
          <p:nvPr/>
        </p:nvCxnSpPr>
        <p:spPr>
          <a:xfrm>
            <a:off x="6366006" y="4910276"/>
            <a:ext cx="802015" cy="311150"/>
          </a:xfrm>
          <a:prstGeom prst="straightConnector1">
            <a:avLst/>
          </a:prstGeom>
          <a:ln>
            <a:solidFill>
              <a:schemeClr val="accent4">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a16="http://schemas.microsoft.com/office/drawing/2014/main" id="{99D82EFC-E8EB-F6E5-204A-3F5681D4A6C4}"/>
              </a:ext>
            </a:extLst>
          </p:cNvPr>
          <p:cNvSpPr txBox="1"/>
          <p:nvPr/>
        </p:nvSpPr>
        <p:spPr>
          <a:xfrm>
            <a:off x="851807" y="389437"/>
            <a:ext cx="8218374" cy="579967"/>
          </a:xfrm>
          <a:prstGeom prst="rect">
            <a:avLst/>
          </a:prstGeom>
          <a:noFill/>
        </p:spPr>
        <p:txBody>
          <a:bodyPr wrap="square" rtlCol="0">
            <a:spAutoFit/>
          </a:bodyPr>
          <a:lstStyle/>
          <a:p>
            <a:pPr marL="342900" indent="-342900">
              <a:lnSpc>
                <a:spcPct val="150000"/>
              </a:lnSpc>
              <a:buFont typeface="+mj-lt"/>
              <a:buAutoNum type="arabicPeriod" startAt="2"/>
            </a:pP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Mô hình Quản lý thư viện nhiều cấp</a:t>
            </a:r>
          </a:p>
        </p:txBody>
      </p:sp>
    </p:spTree>
    <p:extLst>
      <p:ext uri="{BB962C8B-B14F-4D97-AF65-F5344CB8AC3E}">
        <p14:creationId xmlns:p14="http://schemas.microsoft.com/office/powerpoint/2010/main" val="4006728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17902-EB4C-AA8D-B96F-B26B7B123B4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35C920-B19F-A94A-868C-68C4589161D9}"/>
              </a:ext>
            </a:extLst>
          </p:cNvPr>
          <p:cNvPicPr>
            <a:picLocks noChangeAspect="1"/>
          </p:cNvPicPr>
          <p:nvPr/>
        </p:nvPicPr>
        <p:blipFill rotWithShape="1">
          <a:blip r:embed="rId2"/>
          <a:srcRect t="13714" b="1203"/>
          <a:stretch/>
        </p:blipFill>
        <p:spPr>
          <a:xfrm>
            <a:off x="835818" y="305023"/>
            <a:ext cx="8230981" cy="3656652"/>
          </a:xfrm>
          <a:prstGeom prst="rect">
            <a:avLst/>
          </a:prstGeom>
        </p:spPr>
      </p:pic>
      <p:sp>
        <p:nvSpPr>
          <p:cNvPr id="5" name="Title 2">
            <a:extLst>
              <a:ext uri="{FF2B5EF4-FFF2-40B4-BE49-F238E27FC236}">
                <a16:creationId xmlns:a16="http://schemas.microsoft.com/office/drawing/2014/main" id="{F5941C2F-5521-6E2E-0C66-63C04A3BE003}"/>
              </a:ext>
            </a:extLst>
          </p:cNvPr>
          <p:cNvSpPr txBox="1">
            <a:spLocks/>
          </p:cNvSpPr>
          <p:nvPr/>
        </p:nvSpPr>
        <p:spPr>
          <a:xfrm>
            <a:off x="835819" y="4227694"/>
            <a:ext cx="8234363" cy="2383277"/>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en-US" sz="1600" dirty="0">
                <a:latin typeface="Times New Roman" panose="02020603050405020304" pitchFamily="18" charset="0"/>
                <a:ea typeface="Times" panose="020B0500000000000000" pitchFamily="34" charset="0"/>
                <a:cs typeface="Times New Roman" panose="02020603050405020304" pitchFamily="18" charset="0"/>
              </a:rPr>
              <a:t>3. </a:t>
            </a:r>
            <a:r>
              <a:rPr lang="en-US" sz="1600" dirty="0" err="1">
                <a:latin typeface="Times New Roman" panose="02020603050405020304" pitchFamily="18" charset="0"/>
                <a:ea typeface="Times" panose="020B0500000000000000" pitchFamily="34" charset="0"/>
                <a:cs typeface="Times New Roman" panose="02020603050405020304" pitchFamily="18" charset="0"/>
              </a:rPr>
              <a:t>Hỗ</a:t>
            </a:r>
            <a:r>
              <a:rPr lang="en-US" sz="1600" dirty="0">
                <a:latin typeface="Times New Roman" panose="02020603050405020304" pitchFamily="18" charset="0"/>
                <a:ea typeface="Times" panose="020B0500000000000000" pitchFamily="34" charset="0"/>
                <a:cs typeface="Times New Roman" panose="02020603050405020304" pitchFamily="18" charset="0"/>
              </a:rPr>
              <a:t> </a:t>
            </a:r>
            <a:r>
              <a:rPr lang="en-US" sz="1600" dirty="0" err="1">
                <a:latin typeface="Times New Roman" panose="02020603050405020304" pitchFamily="18" charset="0"/>
                <a:ea typeface="Times" panose="020B0500000000000000" pitchFamily="34" charset="0"/>
                <a:cs typeface="Times New Roman" panose="02020603050405020304" pitchFamily="18" charset="0"/>
              </a:rPr>
              <a:t>trợ</a:t>
            </a:r>
            <a:r>
              <a:rPr lang="en-US" sz="1600" dirty="0">
                <a:latin typeface="Times New Roman" panose="02020603050405020304" pitchFamily="18" charset="0"/>
                <a:ea typeface="Times" panose="020B0500000000000000" pitchFamily="34" charset="0"/>
                <a:cs typeface="Times New Roman" panose="02020603050405020304" pitchFamily="18" charset="0"/>
              </a:rPr>
              <a:t> </a:t>
            </a:r>
            <a:r>
              <a:rPr lang="en-US" sz="1600" dirty="0" err="1">
                <a:latin typeface="Times New Roman" panose="02020603050405020304" pitchFamily="18" charset="0"/>
                <a:ea typeface="Times" panose="020B0500000000000000" pitchFamily="34" charset="0"/>
                <a:cs typeface="Times New Roman" panose="02020603050405020304" pitchFamily="18" charset="0"/>
              </a:rPr>
              <a:t>hầu</a:t>
            </a:r>
            <a:r>
              <a:rPr lang="en-US" sz="1600" dirty="0">
                <a:latin typeface="Times New Roman" panose="02020603050405020304" pitchFamily="18" charset="0"/>
                <a:ea typeface="Times" panose="020B0500000000000000" pitchFamily="34" charset="0"/>
                <a:cs typeface="Times New Roman" panose="02020603050405020304" pitchFamily="18" charset="0"/>
              </a:rPr>
              <a:t> </a:t>
            </a:r>
            <a:r>
              <a:rPr lang="en-US" sz="1600" dirty="0" err="1">
                <a:latin typeface="Times New Roman" panose="02020603050405020304" pitchFamily="18" charset="0"/>
                <a:ea typeface="Times" panose="020B0500000000000000" pitchFamily="34" charset="0"/>
                <a:cs typeface="Times New Roman" panose="02020603050405020304" pitchFamily="18" charset="0"/>
              </a:rPr>
              <a:t>hết</a:t>
            </a:r>
            <a:r>
              <a:rPr lang="en-US" sz="1600" dirty="0">
                <a:latin typeface="Times New Roman" panose="02020603050405020304" pitchFamily="18" charset="0"/>
                <a:ea typeface="Times" panose="020B0500000000000000" pitchFamily="34" charset="0"/>
                <a:cs typeface="Times New Roman" panose="02020603050405020304" pitchFamily="18" charset="0"/>
              </a:rPr>
              <a:t> </a:t>
            </a:r>
            <a:r>
              <a:rPr lang="en-US" sz="1600" dirty="0" err="1">
                <a:latin typeface="Times New Roman" panose="02020603050405020304" pitchFamily="18" charset="0"/>
                <a:ea typeface="Times" panose="020B0500000000000000" pitchFamily="34" charset="0"/>
                <a:cs typeface="Times New Roman" panose="02020603050405020304" pitchFamily="18" charset="0"/>
              </a:rPr>
              <a:t>các</a:t>
            </a:r>
            <a:r>
              <a:rPr lang="en-US" sz="1600" dirty="0">
                <a:latin typeface="Times New Roman" panose="02020603050405020304" pitchFamily="18" charset="0"/>
                <a:ea typeface="Times" panose="020B0500000000000000" pitchFamily="34" charset="0"/>
                <a:cs typeface="Times New Roman" panose="02020603050405020304" pitchFamily="18" charset="0"/>
              </a:rPr>
              <a:t> </a:t>
            </a:r>
            <a:r>
              <a:rPr lang="en-US" sz="1600" dirty="0" err="1">
                <a:latin typeface="Times New Roman" panose="02020603050405020304" pitchFamily="18" charset="0"/>
                <a:ea typeface="Times" panose="020B0500000000000000" pitchFamily="34" charset="0"/>
                <a:cs typeface="Times New Roman" panose="02020603050405020304" pitchFamily="18" charset="0"/>
              </a:rPr>
              <a:t>định</a:t>
            </a:r>
            <a:r>
              <a:rPr lang="en-US" sz="1600" dirty="0">
                <a:latin typeface="Times New Roman" panose="02020603050405020304" pitchFamily="18" charset="0"/>
                <a:ea typeface="Times" panose="020B0500000000000000" pitchFamily="34" charset="0"/>
                <a:cs typeface="Times New Roman" panose="02020603050405020304" pitchFamily="18" charset="0"/>
              </a:rPr>
              <a:t> </a:t>
            </a:r>
            <a:r>
              <a:rPr lang="en-US" sz="1600" dirty="0" err="1">
                <a:latin typeface="Times New Roman" panose="02020603050405020304" pitchFamily="18" charset="0"/>
                <a:ea typeface="Times" panose="020B0500000000000000" pitchFamily="34" charset="0"/>
                <a:cs typeface="Times New Roman" panose="02020603050405020304" pitchFamily="18" charset="0"/>
              </a:rPr>
              <a:t>dạng</a:t>
            </a:r>
            <a:r>
              <a:rPr lang="en-US" sz="1600" dirty="0">
                <a:latin typeface="Times New Roman" panose="02020603050405020304" pitchFamily="18" charset="0"/>
                <a:ea typeface="Times" panose="020B0500000000000000" pitchFamily="34" charset="0"/>
                <a:cs typeface="Times New Roman" panose="02020603050405020304" pitchFamily="18" charset="0"/>
              </a:rPr>
              <a:t> </a:t>
            </a:r>
            <a:r>
              <a:rPr lang="en-US" sz="1600" dirty="0" err="1">
                <a:latin typeface="Times New Roman" panose="02020603050405020304" pitchFamily="18" charset="0"/>
                <a:ea typeface="Times" panose="020B0500000000000000" pitchFamily="34" charset="0"/>
                <a:cs typeface="Times New Roman" panose="02020603050405020304" pitchFamily="18" charset="0"/>
              </a:rPr>
              <a:t>tài</a:t>
            </a:r>
            <a:r>
              <a:rPr lang="en-US" sz="1600" dirty="0">
                <a:latin typeface="Times New Roman" panose="02020603050405020304" pitchFamily="18" charset="0"/>
                <a:ea typeface="Times" panose="020B0500000000000000" pitchFamily="34" charset="0"/>
                <a:cs typeface="Times New Roman" panose="02020603050405020304" pitchFamily="18" charset="0"/>
              </a:rPr>
              <a:t> </a:t>
            </a:r>
            <a:r>
              <a:rPr lang="en-US" sz="1600" dirty="0" err="1">
                <a:latin typeface="Times New Roman" panose="02020603050405020304" pitchFamily="18" charset="0"/>
                <a:ea typeface="Times" panose="020B0500000000000000" pitchFamily="34" charset="0"/>
                <a:cs typeface="Times New Roman" panose="02020603050405020304" pitchFamily="18" charset="0"/>
              </a:rPr>
              <a:t>liệu</a:t>
            </a:r>
            <a:r>
              <a:rPr lang="en-US" sz="1600" dirty="0">
                <a:latin typeface="Times New Roman" panose="02020603050405020304" pitchFamily="18" charset="0"/>
                <a:ea typeface="Times" panose="020B0500000000000000" pitchFamily="34" charset="0"/>
                <a:cs typeface="Times New Roman" panose="02020603050405020304" pitchFamily="18" charset="0"/>
              </a:rPr>
              <a:t> </a:t>
            </a:r>
            <a:r>
              <a:rPr lang="en-US" sz="1600" dirty="0" err="1">
                <a:latin typeface="Times New Roman" panose="02020603050405020304" pitchFamily="18" charset="0"/>
                <a:ea typeface="Times" panose="020B0500000000000000" pitchFamily="34" charset="0"/>
                <a:cs typeface="Times New Roman" panose="02020603050405020304" pitchFamily="18" charset="0"/>
              </a:rPr>
              <a:t>và</a:t>
            </a:r>
            <a:r>
              <a:rPr lang="en-US" sz="1600" dirty="0">
                <a:latin typeface="Times New Roman" panose="02020603050405020304" pitchFamily="18" charset="0"/>
                <a:ea typeface="Times" panose="020B0500000000000000" pitchFamily="34" charset="0"/>
                <a:cs typeface="Times New Roman" panose="02020603050405020304" pitchFamily="18" charset="0"/>
              </a:rPr>
              <a:t> </a:t>
            </a:r>
            <a:r>
              <a:rPr lang="en-US" sz="1600" dirty="0" err="1">
                <a:latin typeface="Times New Roman" panose="02020603050405020304" pitchFamily="18" charset="0"/>
                <a:ea typeface="Times" panose="020B0500000000000000" pitchFamily="34" charset="0"/>
                <a:cs typeface="Times New Roman" panose="02020603050405020304" pitchFamily="18" charset="0"/>
              </a:rPr>
              <a:t>sách</a:t>
            </a:r>
            <a:r>
              <a:rPr lang="en-US" sz="1600" dirty="0">
                <a:latin typeface="Times New Roman" panose="02020603050405020304" pitchFamily="18" charset="0"/>
                <a:ea typeface="Times" panose="020B0500000000000000" pitchFamily="34" charset="0"/>
                <a:cs typeface="Times New Roman" panose="02020603050405020304" pitchFamily="18" charset="0"/>
              </a:rPr>
              <a:t>:</a:t>
            </a:r>
          </a:p>
          <a:p>
            <a:pPr marL="232172" indent="-232172">
              <a:lnSpc>
                <a:spcPct val="150000"/>
              </a:lnSpc>
              <a:buFont typeface="Arial" panose="020B0604020202020204" pitchFamily="34" charset="0"/>
              <a:buChar char="•"/>
            </a:pPr>
            <a:r>
              <a:rPr lang="en-US" sz="1500" b="0" dirty="0">
                <a:latin typeface="Times New Roman" panose="02020603050405020304" pitchFamily="18" charset="0"/>
                <a:ea typeface="Times" panose="020B0500000000000000" pitchFamily="34" charset="0"/>
                <a:cs typeface="Times New Roman" panose="02020603050405020304" pitchFamily="18" charset="0"/>
              </a:rPr>
              <a:t>PDF –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Định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dạng</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sách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điện</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tử</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thông</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dụng</a:t>
            </a:r>
            <a:endParaRPr lang="en-US" sz="1500" b="0" dirty="0">
              <a:latin typeface="Times New Roman" panose="02020603050405020304" pitchFamily="18" charset="0"/>
              <a:ea typeface="Times" panose="020B0500000000000000" pitchFamily="34" charset="0"/>
              <a:cs typeface="Times New Roman" panose="02020603050405020304" pitchFamily="18" charset="0"/>
            </a:endParaRPr>
          </a:p>
          <a:p>
            <a:pPr marL="232172" indent="-232172">
              <a:lnSpc>
                <a:spcPct val="150000"/>
              </a:lnSpc>
              <a:buFont typeface="Arial" panose="020B0604020202020204" pitchFamily="34" charset="0"/>
              <a:buChar char="•"/>
            </a:pPr>
            <a:r>
              <a:rPr lang="en-US" sz="1500" b="0" dirty="0">
                <a:latin typeface="Times New Roman" panose="02020603050405020304" pitchFamily="18" charset="0"/>
                <a:ea typeface="Times" panose="020B0500000000000000" pitchFamily="34" charset="0"/>
                <a:cs typeface="Times New Roman" panose="02020603050405020304" pitchFamily="18" charset="0"/>
              </a:rPr>
              <a:t>EPUB –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Định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dạng</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sách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điện</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tử</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tốt</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nhất</a:t>
            </a:r>
            <a:endParaRPr lang="en-US" sz="1500" b="0" dirty="0">
              <a:latin typeface="Times New Roman" panose="02020603050405020304" pitchFamily="18" charset="0"/>
              <a:ea typeface="Times" panose="020B0500000000000000" pitchFamily="34" charset="0"/>
              <a:cs typeface="Times New Roman" panose="02020603050405020304" pitchFamily="18" charset="0"/>
            </a:endParaRPr>
          </a:p>
          <a:p>
            <a:pPr marL="232172" indent="-232172">
              <a:lnSpc>
                <a:spcPct val="150000"/>
              </a:lnSpc>
              <a:buFont typeface="Arial" panose="020B0604020202020204" pitchFamily="34" charset="0"/>
              <a:buChar char="•"/>
            </a:pPr>
            <a:r>
              <a:rPr lang="en-US" sz="1500" b="0" dirty="0">
                <a:latin typeface="Times New Roman" panose="02020603050405020304" pitchFamily="18" charset="0"/>
                <a:ea typeface="Times" panose="020B0500000000000000" pitchFamily="34" charset="0"/>
                <a:cs typeface="Times New Roman" panose="02020603050405020304" pitchFamily="18" charset="0"/>
              </a:rPr>
              <a:t>Word, Excel –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Định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dạng</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tài</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liệu</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số</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có</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thể</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chỉnh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sửa</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cập</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nhật</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nội</a:t>
            </a:r>
            <a:r>
              <a:rPr lang="en-US" sz="1500" b="0" dirty="0">
                <a:latin typeface="Times New Roman" panose="02020603050405020304" pitchFamily="18" charset="0"/>
                <a:ea typeface="Times" panose="020B0500000000000000" pitchFamily="34" charset="0"/>
                <a:cs typeface="Times New Roman" panose="02020603050405020304" pitchFamily="18" charset="0"/>
              </a:rPr>
              <a:t> dung</a:t>
            </a:r>
          </a:p>
          <a:p>
            <a:pPr marL="232172" indent="-232172">
              <a:lnSpc>
                <a:spcPct val="150000"/>
              </a:lnSpc>
              <a:buFont typeface="Arial" panose="020B0604020202020204" pitchFamily="34" charset="0"/>
              <a:buChar char="•"/>
            </a:pPr>
            <a:r>
              <a:rPr lang="en-US" sz="1500" b="0" dirty="0">
                <a:latin typeface="Times New Roman" panose="02020603050405020304" pitchFamily="18" charset="0"/>
                <a:ea typeface="Times" panose="020B0500000000000000" pitchFamily="34" charset="0"/>
                <a:cs typeface="Times New Roman" panose="02020603050405020304" pitchFamily="18" charset="0"/>
              </a:rPr>
              <a:t>PowerPoint –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Định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dạng</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tài</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liệu</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hấp</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dẫn</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nhiều</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khả</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năng</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tương</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tác</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và</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trình</a:t>
            </a:r>
            <a:r>
              <a:rPr lang="en-US" sz="1500" b="0" dirty="0">
                <a:latin typeface="Times New Roman" panose="02020603050405020304" pitchFamily="18" charset="0"/>
                <a:ea typeface="Times" panose="020B0500000000000000" pitchFamily="34" charset="0"/>
                <a:cs typeface="Times New Roman" panose="02020603050405020304" pitchFamily="18" charset="0"/>
              </a:rPr>
              <a:t> </a:t>
            </a:r>
            <a:r>
              <a:rPr lang="en-US" sz="1500" b="0" dirty="0" err="1">
                <a:latin typeface="Times New Roman" panose="02020603050405020304" pitchFamily="18" charset="0"/>
                <a:ea typeface="Times" panose="020B0500000000000000" pitchFamily="34" charset="0"/>
                <a:cs typeface="Times New Roman" panose="02020603050405020304" pitchFamily="18" charset="0"/>
              </a:rPr>
              <a:t>chiếu</a:t>
            </a:r>
            <a:r>
              <a:rPr lang="en-US" sz="1500" b="0" dirty="0">
                <a:latin typeface="Times New Roman" panose="02020603050405020304" pitchFamily="18" charset="0"/>
                <a:ea typeface="Times"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766374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9684-154D-ACB9-83C6-B53EFDBB29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592179-032E-4EF2-C920-BC5675527CF9}"/>
              </a:ext>
            </a:extLst>
          </p:cNvPr>
          <p:cNvSpPr txBox="1"/>
          <p:nvPr/>
        </p:nvSpPr>
        <p:spPr>
          <a:xfrm>
            <a:off x="851807" y="327797"/>
            <a:ext cx="7905331" cy="579967"/>
          </a:xfrm>
          <a:prstGeom prst="rect">
            <a:avLst/>
          </a:prstGeom>
          <a:noFill/>
        </p:spPr>
        <p:txBody>
          <a:bodyPr wrap="square" rtlCol="0">
            <a:spAutoFit/>
          </a:bodyPr>
          <a:lstStyle/>
          <a:p>
            <a:pPr>
              <a:lnSpc>
                <a:spcPct val="150000"/>
              </a:lnSpc>
            </a:pPr>
            <a:r>
              <a:rPr lang="en-US" sz="2400" b="1" dirty="0">
                <a:solidFill>
                  <a:schemeClr val="bg1"/>
                </a:solidFill>
                <a:latin typeface="Times New Roman" panose="02020603050405020304" pitchFamily="18" charset="0"/>
                <a:cs typeface="Times New Roman" panose="02020603050405020304" pitchFamily="18" charset="0"/>
              </a:rPr>
              <a:t>4. </a:t>
            </a:r>
            <a:r>
              <a:rPr lang="en-US" sz="2400" b="1" dirty="0" err="1">
                <a:solidFill>
                  <a:schemeClr val="bg1"/>
                </a:solidFill>
                <a:latin typeface="Times New Roman" panose="02020603050405020304" pitchFamily="18" charset="0"/>
                <a:cs typeface="Times New Roman" panose="02020603050405020304" pitchFamily="18" charset="0"/>
              </a:rPr>
              <a:t>Tiện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sách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định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dạng</a:t>
            </a:r>
            <a:r>
              <a:rPr lang="en-US" sz="2400" b="1" dirty="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782F01F-0D7F-8B44-8004-54EE4410411A}"/>
              </a:ext>
            </a:extLst>
          </p:cNvPr>
          <p:cNvPicPr>
            <a:picLocks noChangeAspect="1"/>
          </p:cNvPicPr>
          <p:nvPr/>
        </p:nvPicPr>
        <p:blipFill>
          <a:blip r:embed="rId2"/>
          <a:stretch>
            <a:fillRect/>
          </a:stretch>
        </p:blipFill>
        <p:spPr>
          <a:xfrm>
            <a:off x="1517650" y="1792821"/>
            <a:ext cx="654050" cy="991904"/>
          </a:xfrm>
          <a:prstGeom prst="rect">
            <a:avLst/>
          </a:prstGeom>
        </p:spPr>
      </p:pic>
      <p:sp>
        <p:nvSpPr>
          <p:cNvPr id="8" name="TextBox 7">
            <a:extLst>
              <a:ext uri="{FF2B5EF4-FFF2-40B4-BE49-F238E27FC236}">
                <a16:creationId xmlns:a16="http://schemas.microsoft.com/office/drawing/2014/main" id="{B388BC81-35FC-7145-945E-24F5683FE85A}"/>
              </a:ext>
            </a:extLst>
          </p:cNvPr>
          <p:cNvSpPr txBox="1"/>
          <p:nvPr/>
        </p:nvSpPr>
        <p:spPr>
          <a:xfrm>
            <a:off x="851807" y="3063941"/>
            <a:ext cx="1777093" cy="375552"/>
          </a:xfrm>
          <a:prstGeom prst="rect">
            <a:avLst/>
          </a:prstGeom>
          <a:noFill/>
        </p:spPr>
        <p:txBody>
          <a:bodyPr wrap="square" rtlCol="0">
            <a:spAutoFit/>
          </a:bodyPr>
          <a:lstStyle/>
          <a:p>
            <a:pPr algn="ctr">
              <a:lnSpc>
                <a:spcPct val="150000"/>
              </a:lnSpc>
            </a:pPr>
            <a:r>
              <a:rPr lang="en-US" sz="1400" b="1" dirty="0">
                <a:solidFill>
                  <a:schemeClr val="bg1"/>
                </a:solidFill>
                <a:latin typeface="Arial" panose="020B0604020202020204" pitchFamily="34" charset="0"/>
                <a:ea typeface="Times" panose="020B0500000000000000" pitchFamily="34" charset="0"/>
                <a:cs typeface="Arial" panose="020B0604020202020204" pitchFamily="34" charset="0"/>
              </a:rPr>
              <a:t>Sách nói</a:t>
            </a:r>
            <a:endParaRPr lang="en-US" sz="1400" dirty="0">
              <a:solidFill>
                <a:schemeClr val="bg1"/>
              </a:solidFill>
              <a:latin typeface="Arial" panose="020B0604020202020204" pitchFamily="34" charset="0"/>
              <a:ea typeface="Times" panose="020B0500000000000000" pitchFamily="34" charset="0"/>
              <a:cs typeface="Arial" panose="020B0604020202020204" pitchFamily="34" charset="0"/>
            </a:endParaRPr>
          </a:p>
        </p:txBody>
      </p:sp>
      <p:sp>
        <p:nvSpPr>
          <p:cNvPr id="10" name="TextBox 9">
            <a:extLst>
              <a:ext uri="{FF2B5EF4-FFF2-40B4-BE49-F238E27FC236}">
                <a16:creationId xmlns:a16="http://schemas.microsoft.com/office/drawing/2014/main" id="{EC0CAED7-4842-DA4E-85AC-24CEA4816905}"/>
              </a:ext>
            </a:extLst>
          </p:cNvPr>
          <p:cNvSpPr txBox="1"/>
          <p:nvPr/>
        </p:nvSpPr>
        <p:spPr>
          <a:xfrm>
            <a:off x="3879773" y="3063941"/>
            <a:ext cx="1777093" cy="375552"/>
          </a:xfrm>
          <a:prstGeom prst="rect">
            <a:avLst/>
          </a:prstGeom>
          <a:noFill/>
        </p:spPr>
        <p:txBody>
          <a:bodyPr wrap="square" rtlCol="0">
            <a:spAutoFit/>
          </a:bodyPr>
          <a:lstStyle/>
          <a:p>
            <a:pPr algn="ctr">
              <a:lnSpc>
                <a:spcPct val="150000"/>
              </a:lnSpc>
            </a:pPr>
            <a:r>
              <a:rPr lang="en-US" sz="1400" b="1" dirty="0">
                <a:solidFill>
                  <a:schemeClr val="bg1"/>
                </a:solidFill>
                <a:latin typeface="Arial" panose="020B0604020202020204" pitchFamily="34" charset="0"/>
                <a:ea typeface="Times" panose="020B0500000000000000" pitchFamily="34" charset="0"/>
                <a:cs typeface="Arial" panose="020B0604020202020204" pitchFamily="34" charset="0"/>
              </a:rPr>
              <a:t>Sách điện tử</a:t>
            </a:r>
            <a:endParaRPr lang="en-US" sz="1400" dirty="0">
              <a:solidFill>
                <a:schemeClr val="bg1"/>
              </a:solidFill>
              <a:latin typeface="Arial" panose="020B0604020202020204" pitchFamily="34" charset="0"/>
              <a:ea typeface="Times"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id="{68EAD824-291D-E544-AA2C-5051240E689C}"/>
              </a:ext>
            </a:extLst>
          </p:cNvPr>
          <p:cNvSpPr txBox="1"/>
          <p:nvPr/>
        </p:nvSpPr>
        <p:spPr>
          <a:xfrm>
            <a:off x="6906389" y="3063941"/>
            <a:ext cx="2232899" cy="375552"/>
          </a:xfrm>
          <a:prstGeom prst="rect">
            <a:avLst/>
          </a:prstGeom>
          <a:noFill/>
        </p:spPr>
        <p:txBody>
          <a:bodyPr wrap="square" rtlCol="0">
            <a:spAutoFit/>
          </a:bodyPr>
          <a:lstStyle/>
          <a:p>
            <a:pPr algn="ctr">
              <a:lnSpc>
                <a:spcPct val="150000"/>
              </a:lnSpc>
            </a:pPr>
            <a:r>
              <a:rPr lang="en-US" sz="1400" b="1" dirty="0">
                <a:solidFill>
                  <a:schemeClr val="bg1"/>
                </a:solidFill>
                <a:latin typeface="Arial" panose="020B0604020202020204" pitchFamily="34" charset="0"/>
                <a:ea typeface="Times" panose="020B0500000000000000" pitchFamily="34" charset="0"/>
                <a:cs typeface="Arial" panose="020B0604020202020204" pitchFamily="34" charset="0"/>
              </a:rPr>
              <a:t>Sách đa phương tiện</a:t>
            </a:r>
            <a:endParaRPr lang="en-US" sz="1400" dirty="0">
              <a:solidFill>
                <a:schemeClr val="bg1"/>
              </a:solidFill>
              <a:latin typeface="Arial" panose="020B0604020202020204" pitchFamily="34" charset="0"/>
              <a:ea typeface="Times" panose="020B0500000000000000" pitchFamily="34" charset="0"/>
              <a:cs typeface="Arial" panose="020B0604020202020204" pitchFamily="34" charset="0"/>
            </a:endParaRPr>
          </a:p>
        </p:txBody>
      </p:sp>
      <p:pic>
        <p:nvPicPr>
          <p:cNvPr id="16" name="Picture 15">
            <a:extLst>
              <a:ext uri="{FF2B5EF4-FFF2-40B4-BE49-F238E27FC236}">
                <a16:creationId xmlns:a16="http://schemas.microsoft.com/office/drawing/2014/main" id="{C3D2AFAB-1312-4C4B-A79A-5D1B25D67EA5}"/>
              </a:ext>
            </a:extLst>
          </p:cNvPr>
          <p:cNvPicPr>
            <a:picLocks noChangeAspect="1"/>
          </p:cNvPicPr>
          <p:nvPr/>
        </p:nvPicPr>
        <p:blipFill>
          <a:blip r:embed="rId3"/>
          <a:stretch>
            <a:fillRect/>
          </a:stretch>
        </p:blipFill>
        <p:spPr>
          <a:xfrm>
            <a:off x="7065110" y="1889269"/>
            <a:ext cx="799008" cy="799008"/>
          </a:xfrm>
          <a:prstGeom prst="rect">
            <a:avLst/>
          </a:prstGeom>
        </p:spPr>
      </p:pic>
      <p:pic>
        <p:nvPicPr>
          <p:cNvPr id="17" name="Picture 16">
            <a:extLst>
              <a:ext uri="{FF2B5EF4-FFF2-40B4-BE49-F238E27FC236}">
                <a16:creationId xmlns:a16="http://schemas.microsoft.com/office/drawing/2014/main" id="{6354609D-E9A6-0446-A7E7-5BAB9BD7F531}"/>
              </a:ext>
            </a:extLst>
          </p:cNvPr>
          <p:cNvPicPr>
            <a:picLocks noChangeAspect="1"/>
          </p:cNvPicPr>
          <p:nvPr/>
        </p:nvPicPr>
        <p:blipFill>
          <a:blip r:embed="rId4"/>
          <a:stretch>
            <a:fillRect/>
          </a:stretch>
        </p:blipFill>
        <p:spPr>
          <a:xfrm>
            <a:off x="8022838" y="1848405"/>
            <a:ext cx="850900" cy="893445"/>
          </a:xfrm>
          <a:prstGeom prst="rect">
            <a:avLst/>
          </a:prstGeom>
        </p:spPr>
      </p:pic>
      <p:pic>
        <p:nvPicPr>
          <p:cNvPr id="18" name="Picture 17">
            <a:extLst>
              <a:ext uri="{FF2B5EF4-FFF2-40B4-BE49-F238E27FC236}">
                <a16:creationId xmlns:a16="http://schemas.microsoft.com/office/drawing/2014/main" id="{20FD6338-71FF-6B4A-B5C5-17C25AB2A653}"/>
              </a:ext>
            </a:extLst>
          </p:cNvPr>
          <p:cNvPicPr>
            <a:picLocks noChangeAspect="1"/>
          </p:cNvPicPr>
          <p:nvPr/>
        </p:nvPicPr>
        <p:blipFill>
          <a:blip r:embed="rId5"/>
          <a:stretch>
            <a:fillRect/>
          </a:stretch>
        </p:blipFill>
        <p:spPr>
          <a:xfrm>
            <a:off x="3781870" y="1671921"/>
            <a:ext cx="1972898" cy="1298787"/>
          </a:xfrm>
          <a:prstGeom prst="rect">
            <a:avLst/>
          </a:prstGeom>
        </p:spPr>
      </p:pic>
      <p:pic>
        <p:nvPicPr>
          <p:cNvPr id="21" name="Graphic 20">
            <a:extLst>
              <a:ext uri="{FF2B5EF4-FFF2-40B4-BE49-F238E27FC236}">
                <a16:creationId xmlns:a16="http://schemas.microsoft.com/office/drawing/2014/main" id="{32EB62C5-E477-D449-9E74-A4B5E46C05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0116" y="4057348"/>
            <a:ext cx="1003300" cy="1003300"/>
          </a:xfrm>
          <a:prstGeom prst="rect">
            <a:avLst/>
          </a:prstGeom>
        </p:spPr>
      </p:pic>
      <p:pic>
        <p:nvPicPr>
          <p:cNvPr id="23" name="Graphic 22">
            <a:extLst>
              <a:ext uri="{FF2B5EF4-FFF2-40B4-BE49-F238E27FC236}">
                <a16:creationId xmlns:a16="http://schemas.microsoft.com/office/drawing/2014/main" id="{D84CAA73-EFD0-7C4B-856B-0D9F49E1B1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1468" y="4057348"/>
            <a:ext cx="1003300" cy="1003300"/>
          </a:xfrm>
          <a:prstGeom prst="rect">
            <a:avLst/>
          </a:prstGeom>
        </p:spPr>
      </p:pic>
      <p:pic>
        <p:nvPicPr>
          <p:cNvPr id="25" name="Graphic 24">
            <a:extLst>
              <a:ext uri="{FF2B5EF4-FFF2-40B4-BE49-F238E27FC236}">
                <a16:creationId xmlns:a16="http://schemas.microsoft.com/office/drawing/2014/main" id="{BAA34B06-B8DC-E744-934C-FFB27194A4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00792" y="4057348"/>
            <a:ext cx="1003300" cy="1003300"/>
          </a:xfrm>
          <a:prstGeom prst="rect">
            <a:avLst/>
          </a:prstGeom>
        </p:spPr>
      </p:pic>
      <p:pic>
        <p:nvPicPr>
          <p:cNvPr id="27" name="Graphic 26">
            <a:extLst>
              <a:ext uri="{FF2B5EF4-FFF2-40B4-BE49-F238E27FC236}">
                <a16:creationId xmlns:a16="http://schemas.microsoft.com/office/drawing/2014/main" id="{7B61E36E-7DA2-564D-B26A-B672D03E68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16836" y="4057348"/>
            <a:ext cx="1003300" cy="1003300"/>
          </a:xfrm>
          <a:prstGeom prst="rect">
            <a:avLst/>
          </a:prstGeom>
        </p:spPr>
      </p:pic>
      <p:pic>
        <p:nvPicPr>
          <p:cNvPr id="29" name="Graphic 28">
            <a:extLst>
              <a:ext uri="{FF2B5EF4-FFF2-40B4-BE49-F238E27FC236}">
                <a16:creationId xmlns:a16="http://schemas.microsoft.com/office/drawing/2014/main" id="{B497ED9E-0B60-9946-9305-27844555E60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66138" y="4057348"/>
            <a:ext cx="1073150" cy="1430867"/>
          </a:xfrm>
          <a:prstGeom prst="rect">
            <a:avLst/>
          </a:prstGeom>
        </p:spPr>
      </p:pic>
      <p:sp>
        <p:nvSpPr>
          <p:cNvPr id="31" name="TextBox 30">
            <a:extLst>
              <a:ext uri="{FF2B5EF4-FFF2-40B4-BE49-F238E27FC236}">
                <a16:creationId xmlns:a16="http://schemas.microsoft.com/office/drawing/2014/main" id="{A0849B32-F664-2D43-ABFD-9A51E235E7ED}"/>
              </a:ext>
            </a:extLst>
          </p:cNvPr>
          <p:cNvSpPr txBox="1"/>
          <p:nvPr/>
        </p:nvSpPr>
        <p:spPr>
          <a:xfrm>
            <a:off x="851807" y="5149653"/>
            <a:ext cx="1777093" cy="375552"/>
          </a:xfrm>
          <a:prstGeom prst="rect">
            <a:avLst/>
          </a:prstGeom>
          <a:noFill/>
        </p:spPr>
        <p:txBody>
          <a:bodyPr wrap="square" rtlCol="0">
            <a:spAutoFit/>
          </a:bodyPr>
          <a:lstStyle/>
          <a:p>
            <a:pPr algn="ctr">
              <a:lnSpc>
                <a:spcPct val="150000"/>
              </a:lnSpc>
            </a:pPr>
            <a:r>
              <a:rPr lang="en-US" sz="1400" b="1" dirty="0">
                <a:solidFill>
                  <a:schemeClr val="bg1"/>
                </a:solidFill>
                <a:latin typeface="Arial" panose="020B0604020202020204" pitchFamily="34" charset="0"/>
                <a:ea typeface="Times" panose="020B0500000000000000" pitchFamily="34" charset="0"/>
                <a:cs typeface="Arial" panose="020B0604020202020204" pitchFamily="34" charset="0"/>
              </a:rPr>
              <a:t>Word</a:t>
            </a:r>
            <a:endParaRPr lang="en-US" sz="1400" dirty="0">
              <a:solidFill>
                <a:schemeClr val="bg1"/>
              </a:solidFill>
              <a:latin typeface="Arial" panose="020B0604020202020204" pitchFamily="34" charset="0"/>
              <a:ea typeface="Times" panose="020B0500000000000000" pitchFamily="34" charset="0"/>
              <a:cs typeface="Arial" panose="020B0604020202020204" pitchFamily="34" charset="0"/>
            </a:endParaRPr>
          </a:p>
        </p:txBody>
      </p:sp>
      <p:sp>
        <p:nvSpPr>
          <p:cNvPr id="32" name="TextBox 31">
            <a:extLst>
              <a:ext uri="{FF2B5EF4-FFF2-40B4-BE49-F238E27FC236}">
                <a16:creationId xmlns:a16="http://schemas.microsoft.com/office/drawing/2014/main" id="{73EC30A2-8625-D142-A3FC-E3B50AAFAC13}"/>
              </a:ext>
            </a:extLst>
          </p:cNvPr>
          <p:cNvSpPr txBox="1"/>
          <p:nvPr/>
        </p:nvSpPr>
        <p:spPr>
          <a:xfrm>
            <a:off x="2731407" y="5149653"/>
            <a:ext cx="1777093" cy="375552"/>
          </a:xfrm>
          <a:prstGeom prst="rect">
            <a:avLst/>
          </a:prstGeom>
          <a:noFill/>
        </p:spPr>
        <p:txBody>
          <a:bodyPr wrap="square" rtlCol="0">
            <a:spAutoFit/>
          </a:bodyPr>
          <a:lstStyle/>
          <a:p>
            <a:pPr algn="ctr">
              <a:lnSpc>
                <a:spcPct val="150000"/>
              </a:lnSpc>
            </a:pPr>
            <a:r>
              <a:rPr lang="en-US" sz="1400" b="1" dirty="0">
                <a:solidFill>
                  <a:schemeClr val="bg1"/>
                </a:solidFill>
                <a:latin typeface="Arial" panose="020B0604020202020204" pitchFamily="34" charset="0"/>
                <a:ea typeface="Times" panose="020B0500000000000000" pitchFamily="34" charset="0"/>
                <a:cs typeface="Arial" panose="020B0604020202020204" pitchFamily="34" charset="0"/>
              </a:rPr>
              <a:t>Pdf</a:t>
            </a:r>
            <a:endParaRPr lang="en-US" sz="1400" dirty="0">
              <a:solidFill>
                <a:schemeClr val="bg1"/>
              </a:solidFill>
              <a:latin typeface="Arial" panose="020B0604020202020204" pitchFamily="34" charset="0"/>
              <a:ea typeface="Times" panose="020B0500000000000000" pitchFamily="34" charset="0"/>
              <a:cs typeface="Arial" panose="020B0604020202020204" pitchFamily="34" charset="0"/>
            </a:endParaRPr>
          </a:p>
        </p:txBody>
      </p:sp>
      <p:sp>
        <p:nvSpPr>
          <p:cNvPr id="34" name="TextBox 33">
            <a:extLst>
              <a:ext uri="{FF2B5EF4-FFF2-40B4-BE49-F238E27FC236}">
                <a16:creationId xmlns:a16="http://schemas.microsoft.com/office/drawing/2014/main" id="{5722D329-7110-D846-8447-D4DE310DD3B9}"/>
              </a:ext>
            </a:extLst>
          </p:cNvPr>
          <p:cNvSpPr txBox="1"/>
          <p:nvPr/>
        </p:nvSpPr>
        <p:spPr>
          <a:xfrm>
            <a:off x="4395107" y="5149653"/>
            <a:ext cx="1777093" cy="375552"/>
          </a:xfrm>
          <a:prstGeom prst="rect">
            <a:avLst/>
          </a:prstGeom>
          <a:noFill/>
        </p:spPr>
        <p:txBody>
          <a:bodyPr wrap="square" rtlCol="0">
            <a:spAutoFit/>
          </a:bodyPr>
          <a:lstStyle/>
          <a:p>
            <a:pPr algn="ctr">
              <a:lnSpc>
                <a:spcPct val="150000"/>
              </a:lnSpc>
            </a:pPr>
            <a:r>
              <a:rPr lang="en-US" sz="1400" b="1" dirty="0">
                <a:solidFill>
                  <a:schemeClr val="bg1"/>
                </a:solidFill>
                <a:latin typeface="Arial" panose="020B0604020202020204" pitchFamily="34" charset="0"/>
                <a:ea typeface="Times" panose="020B0500000000000000" pitchFamily="34" charset="0"/>
                <a:cs typeface="Arial" panose="020B0604020202020204" pitchFamily="34" charset="0"/>
              </a:rPr>
              <a:t>Power Point</a:t>
            </a:r>
            <a:endParaRPr lang="en-US" sz="1400" dirty="0">
              <a:solidFill>
                <a:schemeClr val="bg1"/>
              </a:solidFill>
              <a:latin typeface="Arial" panose="020B0604020202020204" pitchFamily="34" charset="0"/>
              <a:ea typeface="Times" panose="020B0500000000000000" pitchFamily="34" charset="0"/>
              <a:cs typeface="Arial" panose="020B0604020202020204" pitchFamily="34" charset="0"/>
            </a:endParaRPr>
          </a:p>
        </p:txBody>
      </p:sp>
      <p:sp>
        <p:nvSpPr>
          <p:cNvPr id="35" name="TextBox 34">
            <a:extLst>
              <a:ext uri="{FF2B5EF4-FFF2-40B4-BE49-F238E27FC236}">
                <a16:creationId xmlns:a16="http://schemas.microsoft.com/office/drawing/2014/main" id="{FE9C4036-6CC7-6841-ACCC-BE5CF0C8F1CF}"/>
              </a:ext>
            </a:extLst>
          </p:cNvPr>
          <p:cNvSpPr txBox="1"/>
          <p:nvPr/>
        </p:nvSpPr>
        <p:spPr>
          <a:xfrm>
            <a:off x="6158152" y="5149653"/>
            <a:ext cx="1777093" cy="375552"/>
          </a:xfrm>
          <a:prstGeom prst="rect">
            <a:avLst/>
          </a:prstGeom>
          <a:noFill/>
        </p:spPr>
        <p:txBody>
          <a:bodyPr wrap="square" rtlCol="0">
            <a:spAutoFit/>
          </a:bodyPr>
          <a:lstStyle/>
          <a:p>
            <a:pPr algn="ctr">
              <a:lnSpc>
                <a:spcPct val="150000"/>
              </a:lnSpc>
            </a:pPr>
            <a:r>
              <a:rPr lang="en-US" sz="1400" b="1" dirty="0">
                <a:solidFill>
                  <a:schemeClr val="bg1"/>
                </a:solidFill>
                <a:latin typeface="Arial" panose="020B0604020202020204" pitchFamily="34" charset="0"/>
                <a:ea typeface="Times" panose="020B0500000000000000" pitchFamily="34" charset="0"/>
                <a:cs typeface="Arial" panose="020B0604020202020204" pitchFamily="34" charset="0"/>
              </a:rPr>
              <a:t>Excel</a:t>
            </a:r>
            <a:endParaRPr lang="en-US" sz="1400" dirty="0">
              <a:solidFill>
                <a:schemeClr val="bg1"/>
              </a:solidFill>
              <a:latin typeface="Arial" panose="020B0604020202020204" pitchFamily="34" charset="0"/>
              <a:ea typeface="Times" panose="020B0500000000000000" pitchFamily="34" charset="0"/>
              <a:cs typeface="Arial" panose="020B0604020202020204" pitchFamily="34" charset="0"/>
            </a:endParaRPr>
          </a:p>
        </p:txBody>
      </p:sp>
    </p:spTree>
    <p:extLst>
      <p:ext uri="{BB962C8B-B14F-4D97-AF65-F5344CB8AC3E}">
        <p14:creationId xmlns:p14="http://schemas.microsoft.com/office/powerpoint/2010/main" val="966295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9684-154D-ACB9-83C6-B53EFDBB29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592179-032E-4EF2-C920-BC5675527CF9}"/>
              </a:ext>
            </a:extLst>
          </p:cNvPr>
          <p:cNvSpPr txBox="1"/>
          <p:nvPr/>
        </p:nvSpPr>
        <p:spPr>
          <a:xfrm>
            <a:off x="851807" y="358799"/>
            <a:ext cx="7905331" cy="1133965"/>
          </a:xfrm>
          <a:prstGeom prst="rect">
            <a:avLst/>
          </a:prstGeom>
          <a:noFill/>
        </p:spPr>
        <p:txBody>
          <a:bodyPr wrap="square" rtlCol="0">
            <a:spAutoFit/>
          </a:bodyPr>
          <a:lstStyle/>
          <a:p>
            <a:pPr>
              <a:lnSpc>
                <a:spcPct val="150000"/>
              </a:lnSpc>
            </a:pP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5.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Hỗ</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trợ</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các</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chuẩn</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kết</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nối</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biên</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mục</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thư</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viện</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thông</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dụng</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a:t>
            </a:r>
          </a:p>
        </p:txBody>
      </p:sp>
      <p:sp>
        <p:nvSpPr>
          <p:cNvPr id="4" name="Rounded Rectangle 3">
            <a:extLst>
              <a:ext uri="{FF2B5EF4-FFF2-40B4-BE49-F238E27FC236}">
                <a16:creationId xmlns:a16="http://schemas.microsoft.com/office/drawing/2014/main" id="{152ACE87-403A-4F43-BBEC-3836E830A579}"/>
              </a:ext>
            </a:extLst>
          </p:cNvPr>
          <p:cNvSpPr/>
          <p:nvPr/>
        </p:nvSpPr>
        <p:spPr>
          <a:xfrm>
            <a:off x="1198476" y="2173563"/>
            <a:ext cx="2459055" cy="1021883"/>
          </a:xfrm>
          <a:prstGeom prst="roundRect">
            <a:avLst/>
          </a:prstGeom>
          <a:solidFill>
            <a:srgbClr val="21B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rial" panose="020B0604020202020204" pitchFamily="34" charset="0"/>
                <a:ea typeface="Times" panose="020B0500000000000000" pitchFamily="34" charset="0"/>
                <a:cs typeface="Arial" panose="020B0604020202020204" pitchFamily="34" charset="0"/>
              </a:rPr>
              <a:t>OAI-PMH</a:t>
            </a:r>
            <a:endParaRPr lang="en-VN" b="1">
              <a:solidFill>
                <a:schemeClr val="tx1"/>
              </a:solidFill>
            </a:endParaRPr>
          </a:p>
        </p:txBody>
      </p:sp>
      <p:sp>
        <p:nvSpPr>
          <p:cNvPr id="5" name="Rounded Rectangle 4">
            <a:extLst>
              <a:ext uri="{FF2B5EF4-FFF2-40B4-BE49-F238E27FC236}">
                <a16:creationId xmlns:a16="http://schemas.microsoft.com/office/drawing/2014/main" id="{73157E80-301A-3247-871E-82A435D13DC9}"/>
              </a:ext>
            </a:extLst>
          </p:cNvPr>
          <p:cNvSpPr/>
          <p:nvPr/>
        </p:nvSpPr>
        <p:spPr>
          <a:xfrm>
            <a:off x="3788472" y="2173563"/>
            <a:ext cx="2459055" cy="102188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rial" panose="020B0604020202020204" pitchFamily="34" charset="0"/>
                <a:ea typeface="Times" panose="020B0500000000000000" pitchFamily="34" charset="0"/>
                <a:cs typeface="Arial" panose="020B0604020202020204" pitchFamily="34" charset="0"/>
              </a:rPr>
              <a:t>Z-39.50</a:t>
            </a:r>
            <a:endParaRPr lang="en-VN" b="1">
              <a:solidFill>
                <a:schemeClr val="tx1"/>
              </a:solidFill>
            </a:endParaRPr>
          </a:p>
        </p:txBody>
      </p:sp>
      <p:sp>
        <p:nvSpPr>
          <p:cNvPr id="6" name="Rounded Rectangle 5">
            <a:extLst>
              <a:ext uri="{FF2B5EF4-FFF2-40B4-BE49-F238E27FC236}">
                <a16:creationId xmlns:a16="http://schemas.microsoft.com/office/drawing/2014/main" id="{551DD006-9668-C245-B3EC-89D306867021}"/>
              </a:ext>
            </a:extLst>
          </p:cNvPr>
          <p:cNvSpPr/>
          <p:nvPr/>
        </p:nvSpPr>
        <p:spPr>
          <a:xfrm>
            <a:off x="6378468" y="2173563"/>
            <a:ext cx="2459055" cy="1021883"/>
          </a:xfrm>
          <a:prstGeom prst="roundRect">
            <a:avLst/>
          </a:prstGeom>
          <a:solidFill>
            <a:srgbClr val="81C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Arial" panose="020B0604020202020204" pitchFamily="34" charset="0"/>
                <a:ea typeface="Times" panose="020B0500000000000000" pitchFamily="34" charset="0"/>
                <a:cs typeface="Arial" panose="020B0604020202020204" pitchFamily="34" charset="0"/>
              </a:rPr>
              <a:t>Tìm</a:t>
            </a:r>
            <a:r>
              <a:rPr lang="en-US" sz="1800" b="1" dirty="0">
                <a:solidFill>
                  <a:schemeClr val="tx1"/>
                </a:solidFill>
                <a:latin typeface="Arial" panose="020B0604020202020204" pitchFamily="34" charset="0"/>
                <a:ea typeface="Times" panose="020B0500000000000000" pitchFamily="34" charset="0"/>
                <a:cs typeface="Arial" panose="020B0604020202020204" pitchFamily="34" charset="0"/>
              </a:rPr>
              <a:t> </a:t>
            </a:r>
            <a:r>
              <a:rPr lang="en-US" sz="1800" b="1" dirty="0" err="1">
                <a:solidFill>
                  <a:schemeClr val="tx1"/>
                </a:solidFill>
                <a:latin typeface="Arial" panose="020B0604020202020204" pitchFamily="34" charset="0"/>
                <a:ea typeface="Times" panose="020B0500000000000000" pitchFamily="34" charset="0"/>
                <a:cs typeface="Arial" panose="020B0604020202020204" pitchFamily="34" charset="0"/>
              </a:rPr>
              <a:t>kiếm</a:t>
            </a:r>
            <a:r>
              <a:rPr lang="en-US" sz="1800" b="1" dirty="0">
                <a:solidFill>
                  <a:schemeClr val="tx1"/>
                </a:solidFill>
                <a:latin typeface="Arial" panose="020B0604020202020204" pitchFamily="34" charset="0"/>
                <a:ea typeface="Times" panose="020B0500000000000000" pitchFamily="34" charset="0"/>
                <a:cs typeface="Arial" panose="020B0604020202020204" pitchFamily="34" charset="0"/>
              </a:rPr>
              <a:t> OPAC</a:t>
            </a:r>
            <a:endParaRPr lang="en-VN" b="1">
              <a:solidFill>
                <a:schemeClr val="tx1"/>
              </a:solidFill>
            </a:endParaRPr>
          </a:p>
        </p:txBody>
      </p:sp>
      <p:sp>
        <p:nvSpPr>
          <p:cNvPr id="7" name="Rounded Rectangle 6">
            <a:extLst>
              <a:ext uri="{FF2B5EF4-FFF2-40B4-BE49-F238E27FC236}">
                <a16:creationId xmlns:a16="http://schemas.microsoft.com/office/drawing/2014/main" id="{3313C590-6561-CD4B-A9BC-06EA04D47C33}"/>
              </a:ext>
            </a:extLst>
          </p:cNvPr>
          <p:cNvSpPr/>
          <p:nvPr/>
        </p:nvSpPr>
        <p:spPr>
          <a:xfrm>
            <a:off x="2428003" y="3376094"/>
            <a:ext cx="2459055" cy="1021883"/>
          </a:xfrm>
          <a:prstGeom prst="roundRect">
            <a:avLst/>
          </a:prstGeom>
          <a:solidFill>
            <a:srgbClr val="B45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Arial" panose="020B0604020202020204" pitchFamily="34" charset="0"/>
                <a:ea typeface="Times" panose="020B0500000000000000" pitchFamily="34" charset="0"/>
                <a:cs typeface="Arial" panose="020B0604020202020204" pitchFamily="34" charset="0"/>
              </a:rPr>
              <a:t>Khổ</a:t>
            </a:r>
            <a:r>
              <a:rPr lang="en-US" sz="1800" b="1" dirty="0">
                <a:solidFill>
                  <a:schemeClr val="tx1"/>
                </a:solidFill>
                <a:latin typeface="Arial" panose="020B0604020202020204" pitchFamily="34" charset="0"/>
                <a:ea typeface="Times" panose="020B0500000000000000" pitchFamily="34" charset="0"/>
                <a:cs typeface="Arial" panose="020B0604020202020204" pitchFamily="34" charset="0"/>
              </a:rPr>
              <a:t> </a:t>
            </a:r>
            <a:r>
              <a:rPr lang="en-US" sz="1800" b="1" dirty="0" err="1">
                <a:solidFill>
                  <a:schemeClr val="tx1"/>
                </a:solidFill>
                <a:latin typeface="Arial" panose="020B0604020202020204" pitchFamily="34" charset="0"/>
                <a:ea typeface="Times" panose="020B0500000000000000" pitchFamily="34" charset="0"/>
                <a:cs typeface="Arial" panose="020B0604020202020204" pitchFamily="34" charset="0"/>
              </a:rPr>
              <a:t>mẫu</a:t>
            </a:r>
            <a:r>
              <a:rPr lang="en-US" sz="1800" b="1" dirty="0">
                <a:solidFill>
                  <a:schemeClr val="tx1"/>
                </a:solidFill>
                <a:latin typeface="Arial" panose="020B0604020202020204" pitchFamily="34" charset="0"/>
                <a:ea typeface="Times" panose="020B0500000000000000" pitchFamily="34" charset="0"/>
                <a:cs typeface="Arial" panose="020B0604020202020204" pitchFamily="34" charset="0"/>
              </a:rPr>
              <a:t> MARC</a:t>
            </a:r>
            <a:endParaRPr lang="en-VN" b="1">
              <a:solidFill>
                <a:schemeClr val="tx1"/>
              </a:solidFill>
            </a:endParaRPr>
          </a:p>
        </p:txBody>
      </p:sp>
      <p:sp>
        <p:nvSpPr>
          <p:cNvPr id="8" name="Rounded Rectangle 7">
            <a:extLst>
              <a:ext uri="{FF2B5EF4-FFF2-40B4-BE49-F238E27FC236}">
                <a16:creationId xmlns:a16="http://schemas.microsoft.com/office/drawing/2014/main" id="{780F5EE0-D732-B140-9304-2DB940713456}"/>
              </a:ext>
            </a:extLst>
          </p:cNvPr>
          <p:cNvSpPr/>
          <p:nvPr/>
        </p:nvSpPr>
        <p:spPr>
          <a:xfrm>
            <a:off x="5092664" y="3382445"/>
            <a:ext cx="2459055" cy="1021883"/>
          </a:xfrm>
          <a:prstGeom prst="roundRect">
            <a:avLst/>
          </a:prstGeom>
          <a:solidFill>
            <a:srgbClr val="FF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Arial" panose="020B0604020202020204" pitchFamily="34" charset="0"/>
                <a:ea typeface="Times" panose="020B0500000000000000" pitchFamily="34" charset="0"/>
                <a:cs typeface="Arial" panose="020B0604020202020204" pitchFamily="34" charset="0"/>
              </a:rPr>
              <a:t>Siêu</a:t>
            </a:r>
            <a:r>
              <a:rPr lang="en-US" sz="1800" b="1" dirty="0">
                <a:solidFill>
                  <a:schemeClr val="tx1"/>
                </a:solidFill>
                <a:latin typeface="Arial" panose="020B0604020202020204" pitchFamily="34" charset="0"/>
                <a:ea typeface="Times" panose="020B0500000000000000" pitchFamily="34" charset="0"/>
                <a:cs typeface="Arial" panose="020B0604020202020204" pitchFamily="34" charset="0"/>
              </a:rPr>
              <a:t> </a:t>
            </a:r>
            <a:r>
              <a:rPr lang="en-US" sz="1800" b="1" dirty="0" err="1">
                <a:solidFill>
                  <a:schemeClr val="tx1"/>
                </a:solidFill>
                <a:latin typeface="Arial" panose="020B0604020202020204" pitchFamily="34" charset="0"/>
                <a:ea typeface="Times" panose="020B0500000000000000" pitchFamily="34" charset="0"/>
                <a:cs typeface="Arial" panose="020B0604020202020204" pitchFamily="34" charset="0"/>
              </a:rPr>
              <a:t>dữ</a:t>
            </a:r>
            <a:r>
              <a:rPr lang="en-US" sz="1800" b="1" dirty="0">
                <a:solidFill>
                  <a:schemeClr val="tx1"/>
                </a:solidFill>
                <a:latin typeface="Arial" panose="020B0604020202020204" pitchFamily="34" charset="0"/>
                <a:ea typeface="Times" panose="020B0500000000000000" pitchFamily="34" charset="0"/>
                <a:cs typeface="Arial" panose="020B0604020202020204" pitchFamily="34" charset="0"/>
              </a:rPr>
              <a:t> </a:t>
            </a:r>
            <a:r>
              <a:rPr lang="en-US" sz="1800" b="1" dirty="0" err="1">
                <a:solidFill>
                  <a:schemeClr val="tx1"/>
                </a:solidFill>
                <a:latin typeface="Arial" panose="020B0604020202020204" pitchFamily="34" charset="0"/>
                <a:ea typeface="Times" panose="020B0500000000000000" pitchFamily="34" charset="0"/>
                <a:cs typeface="Arial" panose="020B0604020202020204" pitchFamily="34" charset="0"/>
              </a:rPr>
              <a:t>liệu</a:t>
            </a:r>
            <a:r>
              <a:rPr lang="en-US" sz="1800" b="1" dirty="0">
                <a:solidFill>
                  <a:schemeClr val="tx1"/>
                </a:solidFill>
                <a:latin typeface="Arial" panose="020B0604020202020204" pitchFamily="34" charset="0"/>
                <a:ea typeface="Times" panose="020B0500000000000000" pitchFamily="34" charset="0"/>
                <a:cs typeface="Arial" panose="020B0604020202020204" pitchFamily="34" charset="0"/>
              </a:rPr>
              <a:t> Dublin Core</a:t>
            </a:r>
            <a:endParaRPr lang="en-VN" b="1" dirty="0">
              <a:solidFill>
                <a:schemeClr val="tx1"/>
              </a:solidFill>
            </a:endParaRPr>
          </a:p>
        </p:txBody>
      </p:sp>
    </p:spTree>
    <p:extLst>
      <p:ext uri="{BB962C8B-B14F-4D97-AF65-F5344CB8AC3E}">
        <p14:creationId xmlns:p14="http://schemas.microsoft.com/office/powerpoint/2010/main" val="1883341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9684-154D-ACB9-83C6-B53EFDBB29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592179-032E-4EF2-C920-BC5675527CF9}"/>
              </a:ext>
            </a:extLst>
          </p:cNvPr>
          <p:cNvSpPr txBox="1"/>
          <p:nvPr/>
        </p:nvSpPr>
        <p:spPr>
          <a:xfrm>
            <a:off x="851807" y="329714"/>
            <a:ext cx="7905331" cy="579967"/>
          </a:xfrm>
          <a:prstGeom prst="rect">
            <a:avLst/>
          </a:prstGeom>
          <a:noFill/>
        </p:spPr>
        <p:txBody>
          <a:bodyPr wrap="square" rtlCol="0">
            <a:spAutoFit/>
          </a:bodyPr>
          <a:lstStyle/>
          <a:p>
            <a:pPr>
              <a:lnSpc>
                <a:spcPct val="150000"/>
              </a:lnSpc>
            </a:pP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6.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Báo</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cáo</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thống</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kê</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thời</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gian</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thực</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với</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số</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liệu</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chi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tiết</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057A9ED-9347-6B46-8660-0766AF93B152}"/>
              </a:ext>
            </a:extLst>
          </p:cNvPr>
          <p:cNvPicPr>
            <a:picLocks noChangeAspect="1"/>
          </p:cNvPicPr>
          <p:nvPr/>
        </p:nvPicPr>
        <p:blipFill>
          <a:blip r:embed="rId2"/>
          <a:stretch>
            <a:fillRect/>
          </a:stretch>
        </p:blipFill>
        <p:spPr>
          <a:xfrm>
            <a:off x="983329" y="944448"/>
            <a:ext cx="7775168" cy="4149355"/>
          </a:xfrm>
          <a:prstGeom prst="rect">
            <a:avLst/>
          </a:prstGeom>
          <a:effectLst>
            <a:outerShdw blurRad="296774" dist="38100" dir="5400000" algn="t" rotWithShape="0">
              <a:prstClr val="black">
                <a:alpha val="20040"/>
              </a:prstClr>
            </a:outerShdw>
          </a:effectLst>
        </p:spPr>
      </p:pic>
      <p:pic>
        <p:nvPicPr>
          <p:cNvPr id="5" name="Picture 4">
            <a:extLst>
              <a:ext uri="{FF2B5EF4-FFF2-40B4-BE49-F238E27FC236}">
                <a16:creationId xmlns:a16="http://schemas.microsoft.com/office/drawing/2014/main" id="{CCDDACF2-4FC2-B149-94C1-BA13639D0D8C}"/>
              </a:ext>
            </a:extLst>
          </p:cNvPr>
          <p:cNvPicPr>
            <a:picLocks noChangeAspect="1"/>
          </p:cNvPicPr>
          <p:nvPr/>
        </p:nvPicPr>
        <p:blipFill>
          <a:blip r:embed="rId3"/>
          <a:stretch>
            <a:fillRect/>
          </a:stretch>
        </p:blipFill>
        <p:spPr>
          <a:xfrm>
            <a:off x="4804472" y="4453252"/>
            <a:ext cx="4740344" cy="1759466"/>
          </a:xfrm>
          <a:prstGeom prst="rect">
            <a:avLst/>
          </a:prstGeom>
          <a:effectLst>
            <a:outerShdw blurRad="296774" dist="38100" dir="5400000" algn="t" rotWithShape="0">
              <a:prstClr val="black">
                <a:alpha val="20040"/>
              </a:prstClr>
            </a:outerShdw>
          </a:effectLst>
        </p:spPr>
      </p:pic>
    </p:spTree>
    <p:extLst>
      <p:ext uri="{BB962C8B-B14F-4D97-AF65-F5344CB8AC3E}">
        <p14:creationId xmlns:p14="http://schemas.microsoft.com/office/powerpoint/2010/main" val="1479407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9684-154D-ACB9-83C6-B53EFDBB29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592179-032E-4EF2-C920-BC5675527CF9}"/>
              </a:ext>
            </a:extLst>
          </p:cNvPr>
          <p:cNvSpPr txBox="1"/>
          <p:nvPr/>
        </p:nvSpPr>
        <p:spPr>
          <a:xfrm>
            <a:off x="851807" y="393586"/>
            <a:ext cx="7905331" cy="1133965"/>
          </a:xfrm>
          <a:prstGeom prst="rect">
            <a:avLst/>
          </a:prstGeom>
          <a:noFill/>
        </p:spPr>
        <p:txBody>
          <a:bodyPr wrap="square" rtlCol="0">
            <a:spAutoFit/>
          </a:bodyPr>
          <a:lstStyle/>
          <a:p>
            <a:pPr>
              <a:lnSpc>
                <a:spcPct val="150000"/>
              </a:lnSpc>
            </a:pP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7. Liên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kết</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dữ</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liệu</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thư</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viện</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cùng</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r>
              <a:rPr lang="en-US" sz="24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thống</a:t>
            </a:r>
            <a:endParaRPr lang="en-US" sz="2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lvl="1">
              <a:lnSpc>
                <a:spcPct val="150000"/>
              </a:lnSpc>
            </a:pPr>
            <a:endParaRPr lang="en-US" sz="2400"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B413811-8282-A045-8483-79756CE70C8C}"/>
              </a:ext>
            </a:extLst>
          </p:cNvPr>
          <p:cNvPicPr>
            <a:picLocks noChangeAspect="1"/>
          </p:cNvPicPr>
          <p:nvPr/>
        </p:nvPicPr>
        <p:blipFill>
          <a:blip r:embed="rId2"/>
          <a:stretch>
            <a:fillRect/>
          </a:stretch>
        </p:blipFill>
        <p:spPr>
          <a:xfrm>
            <a:off x="851807" y="1021890"/>
            <a:ext cx="6450693" cy="3843538"/>
          </a:xfrm>
          <a:prstGeom prst="rect">
            <a:avLst/>
          </a:prstGeom>
          <a:effectLst>
            <a:outerShdw blurRad="296774" dist="38100" dir="5400000" algn="t" rotWithShape="0">
              <a:prstClr val="black">
                <a:alpha val="20040"/>
              </a:prstClr>
            </a:outerShdw>
          </a:effectLst>
        </p:spPr>
      </p:pic>
      <p:pic>
        <p:nvPicPr>
          <p:cNvPr id="5" name="Picture 4">
            <a:extLst>
              <a:ext uri="{FF2B5EF4-FFF2-40B4-BE49-F238E27FC236}">
                <a16:creationId xmlns:a16="http://schemas.microsoft.com/office/drawing/2014/main" id="{84E84423-72FC-9D48-BCAE-7833EDA6D047}"/>
              </a:ext>
            </a:extLst>
          </p:cNvPr>
          <p:cNvPicPr>
            <a:picLocks noChangeAspect="1"/>
          </p:cNvPicPr>
          <p:nvPr/>
        </p:nvPicPr>
        <p:blipFill>
          <a:blip r:embed="rId3"/>
          <a:stretch>
            <a:fillRect/>
          </a:stretch>
        </p:blipFill>
        <p:spPr>
          <a:xfrm>
            <a:off x="3074307" y="3367689"/>
            <a:ext cx="6337300" cy="2757949"/>
          </a:xfrm>
          <a:prstGeom prst="rect">
            <a:avLst/>
          </a:prstGeom>
          <a:effectLst>
            <a:outerShdw blurRad="296774" dist="38100" dir="5400000" algn="t" rotWithShape="0">
              <a:prstClr val="black">
                <a:alpha val="20040"/>
              </a:prstClr>
            </a:outerShdw>
          </a:effectLst>
        </p:spPr>
      </p:pic>
    </p:spTree>
    <p:extLst>
      <p:ext uri="{BB962C8B-B14F-4D97-AF65-F5344CB8AC3E}">
        <p14:creationId xmlns:p14="http://schemas.microsoft.com/office/powerpoint/2010/main" val="461950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9684-154D-ACB9-83C6-B53EFDBB29FE}"/>
            </a:ext>
          </a:extLst>
        </p:cNvPr>
        <p:cNvGrpSpPr/>
        <p:nvPr/>
      </p:nvGrpSpPr>
      <p:grpSpPr>
        <a:xfrm>
          <a:off x="0" y="0"/>
          <a:ext cx="0" cy="0"/>
          <a:chOff x="0" y="0"/>
          <a:chExt cx="0" cy="0"/>
        </a:xfrm>
      </p:grpSpPr>
      <p:sp>
        <p:nvSpPr>
          <p:cNvPr id="25" name="Google Shape;775;p36">
            <a:extLst>
              <a:ext uri="{FF2B5EF4-FFF2-40B4-BE49-F238E27FC236}">
                <a16:creationId xmlns:a16="http://schemas.microsoft.com/office/drawing/2014/main" id="{83EEAEDD-691C-CCCA-0B88-A95177079BD3}"/>
              </a:ext>
            </a:extLst>
          </p:cNvPr>
          <p:cNvSpPr txBox="1">
            <a:spLocks/>
          </p:cNvSpPr>
          <p:nvPr/>
        </p:nvSpPr>
        <p:spPr>
          <a:xfrm>
            <a:off x="552554" y="461115"/>
            <a:ext cx="5454450" cy="4462329"/>
          </a:xfrm>
          <a:prstGeom prst="rect">
            <a:avLst/>
          </a:prstGeom>
        </p:spPr>
        <p:txBody>
          <a:bodyPr spcFirstLastPara="1" vert="horz" wrap="square" lIns="91425" tIns="91425" rIns="91425" bIns="91425" rtlCol="0" anchor="t" anchorCtr="0">
            <a:noAutofit/>
          </a:bodyPr>
          <a:lstStyle>
            <a:lvl1pPr marL="228600" lvl="0" indent="-228600" algn="l" defTabSz="914400" rtl="0" eaLnBrk="1" latinLnBrk="0" hangingPunct="1">
              <a:lnSpc>
                <a:spcPct val="100000"/>
              </a:lnSpc>
              <a:spcBef>
                <a:spcPts val="0"/>
              </a:spcBef>
              <a:spcAft>
                <a:spcPts val="0"/>
              </a:spcAft>
              <a:buSzPts val="1400"/>
              <a:buFont typeface="Arial" panose="020B0604020202020204" pitchFamily="34" charset="0"/>
              <a:buNone/>
              <a:defRPr sz="1400" kern="1200">
                <a:solidFill>
                  <a:schemeClr val="tx1">
                    <a:lumMod val="85000"/>
                    <a:lumOff val="15000"/>
                  </a:schemeClr>
                </a:solidFill>
                <a:latin typeface="Roboto Condensed"/>
                <a:ea typeface="Roboto Condensed"/>
                <a:cs typeface="Roboto Condensed"/>
                <a:sym typeface="Roboto Condensed"/>
              </a:defRPr>
            </a:lvl1pPr>
            <a:lvl2pPr marL="685800" lvl="1" indent="-228600" algn="l"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l"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0"/>
              </a:spcBef>
              <a:spcAft>
                <a:spcPts val="0"/>
              </a:spcAft>
              <a:buClrTx/>
              <a:buSzPts val="1400"/>
              <a:buFont typeface="Arial" panose="020B0604020202020204" pitchFamily="34" charset="0"/>
              <a:buNone/>
              <a:tabLst/>
              <a:defRPr/>
            </a:pP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8. </a:t>
            </a:r>
            <a:r>
              <a:rPr kumimoji="0" lang="vi-VN"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Đọc sách </a:t>
            </a:r>
            <a:r>
              <a:rPr lang="en-US" sz="1600" b="1" dirty="0" err="1">
                <a:solidFill>
                  <a:srgbClr val="000000">
                    <a:lumMod val="85000"/>
                    <a:lumOff val="15000"/>
                  </a:srgbClr>
                </a:solidFill>
                <a:latin typeface="Times New Roman" panose="02020603050405020304" pitchFamily="18" charset="0"/>
                <a:cs typeface="Times New Roman" panose="02020603050405020304" pitchFamily="18" charset="0"/>
              </a:rPr>
              <a:t>điện</a:t>
            </a:r>
            <a:r>
              <a:rPr lang="en-US" sz="1600" b="1" dirty="0">
                <a:solidFill>
                  <a:srgbClr val="000000">
                    <a:lumMod val="85000"/>
                    <a:lumOff val="15000"/>
                  </a:srgbClr>
                </a:solidFill>
                <a:latin typeface="Times New Roman" panose="02020603050405020304" pitchFamily="18" charset="0"/>
                <a:cs typeface="Times New Roman" panose="02020603050405020304" pitchFamily="18" charset="0"/>
              </a:rPr>
              <a:t> </a:t>
            </a:r>
            <a:r>
              <a:rPr lang="en-US" sz="1600" b="1" dirty="0" err="1">
                <a:solidFill>
                  <a:srgbClr val="000000">
                    <a:lumMod val="85000"/>
                    <a:lumOff val="15000"/>
                  </a:srgbClr>
                </a:solidFill>
                <a:latin typeface="Times New Roman" panose="02020603050405020304" pitchFamily="18" charset="0"/>
                <a:cs typeface="Times New Roman" panose="02020603050405020304" pitchFamily="18" charset="0"/>
              </a:rPr>
              <a:t>tử</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trải</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nghiệm</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lật</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trang</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như</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sách</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giấy</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với</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nhiều</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tiện</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ích</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hơn</a:t>
            </a:r>
            <a:endPar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endParaRPr>
          </a:p>
          <a:p>
            <a:pPr marL="342900" marR="0" lvl="0" indent="-342900" algn="just" defTabSz="914400" rtl="0" eaLnBrk="1" fontAlgn="auto" latinLnBrk="0" hangingPunct="1">
              <a:lnSpc>
                <a:spcPct val="114000"/>
              </a:lnSpc>
              <a:spcBef>
                <a:spcPts val="0"/>
              </a:spcBef>
              <a:spcAft>
                <a:spcPts val="0"/>
              </a:spcAft>
              <a:buClrTx/>
              <a:buSzPts val="1400"/>
              <a:buFont typeface="Arial" panose="020B0604020202020204" pitchFamily="34" charset="0"/>
              <a:buAutoNum type="arabicPeriod"/>
              <a:tabLst/>
              <a:defRPr/>
            </a:pPr>
            <a:r>
              <a:rPr lang="en-US" sz="1500" dirty="0" err="1">
                <a:solidFill>
                  <a:srgbClr val="000000">
                    <a:lumMod val="85000"/>
                    <a:lumOff val="15000"/>
                  </a:srgbClr>
                </a:solidFill>
                <a:latin typeface="Times New Roman" panose="02020603050405020304" pitchFamily="18" charset="0"/>
                <a:cs typeface="Times New Roman" panose="02020603050405020304" pitchFamily="18" charset="0"/>
              </a:rPr>
              <a:t>Tìm</a:t>
            </a:r>
            <a:r>
              <a:rPr lang="en-US" sz="1500" dirty="0">
                <a:solidFill>
                  <a:srgbClr val="000000">
                    <a:lumMod val="85000"/>
                    <a:lumOff val="15000"/>
                  </a:srgbClr>
                </a:solidFill>
                <a:latin typeface="Times New Roman" panose="02020603050405020304" pitchFamily="18" charset="0"/>
                <a:cs typeface="Times New Roman" panose="02020603050405020304" pitchFamily="18" charset="0"/>
              </a:rPr>
              <a:t> </a:t>
            </a:r>
            <a:r>
              <a:rPr lang="en-US" sz="1500" dirty="0" err="1">
                <a:solidFill>
                  <a:srgbClr val="000000">
                    <a:lumMod val="85000"/>
                    <a:lumOff val="15000"/>
                  </a:srgbClr>
                </a:solidFill>
                <a:latin typeface="Times New Roman" panose="02020603050405020304" pitchFamily="18" charset="0"/>
                <a:cs typeface="Times New Roman" panose="02020603050405020304" pitchFamily="18" charset="0"/>
              </a:rPr>
              <a:t>kiếm</a:t>
            </a:r>
            <a:endParaRPr lang="en-US" sz="15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4000"/>
              </a:lnSpc>
              <a:spcBef>
                <a:spcPts val="0"/>
              </a:spcBef>
              <a:spcAft>
                <a:spcPts val="0"/>
              </a:spcAft>
              <a:buClrTx/>
              <a:buSzPts val="1400"/>
              <a:buFont typeface="Arial" panose="020B0604020202020204" pitchFamily="34" charset="0"/>
              <a:buAutoNum type="arabicPeriod"/>
              <a:tabLst/>
              <a:defRPr/>
            </a:pPr>
            <a:r>
              <a:rPr lang="en-US" sz="1500" dirty="0" err="1">
                <a:solidFill>
                  <a:srgbClr val="000000">
                    <a:lumMod val="85000"/>
                    <a:lumOff val="15000"/>
                  </a:srgbClr>
                </a:solidFill>
                <a:latin typeface="Times New Roman" panose="02020603050405020304" pitchFamily="18" charset="0"/>
                <a:cs typeface="Times New Roman" panose="02020603050405020304" pitchFamily="18" charset="0"/>
              </a:rPr>
              <a:t>Ghi</a:t>
            </a:r>
            <a:r>
              <a:rPr lang="en-US" sz="1500" dirty="0">
                <a:solidFill>
                  <a:srgbClr val="000000">
                    <a:lumMod val="85000"/>
                    <a:lumOff val="15000"/>
                  </a:srgbClr>
                </a:solidFill>
                <a:latin typeface="Times New Roman" panose="02020603050405020304" pitchFamily="18" charset="0"/>
                <a:cs typeface="Times New Roman" panose="02020603050405020304" pitchFamily="18" charset="0"/>
              </a:rPr>
              <a:t> </a:t>
            </a:r>
            <a:r>
              <a:rPr lang="en-US" sz="1500" dirty="0" err="1">
                <a:solidFill>
                  <a:srgbClr val="000000">
                    <a:lumMod val="85000"/>
                    <a:lumOff val="15000"/>
                  </a:srgbClr>
                </a:solidFill>
                <a:latin typeface="Times New Roman" panose="02020603050405020304" pitchFamily="18" charset="0"/>
                <a:cs typeface="Times New Roman" panose="02020603050405020304" pitchFamily="18" charset="0"/>
              </a:rPr>
              <a:t>chú</a:t>
            </a:r>
            <a:endParaRPr lang="en-US" sz="15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4000"/>
              </a:lnSpc>
              <a:spcBef>
                <a:spcPts val="0"/>
              </a:spcBef>
              <a:spcAft>
                <a:spcPts val="0"/>
              </a:spcAft>
              <a:buClrTx/>
              <a:buSzPts val="1400"/>
              <a:buFont typeface="Arial" panose="020B0604020202020204" pitchFamily="34" charset="0"/>
              <a:buAutoNum type="arabicPeriod"/>
              <a:tabLst/>
              <a:defRPr/>
            </a:pPr>
            <a:r>
              <a:rPr kumimoji="0" lang="en-US" sz="1500"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Chuyển</a:t>
            </a:r>
            <a:r>
              <a:rPr kumimoji="0" lang="en-US" sz="15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500"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trang</a:t>
            </a:r>
            <a:endParaRPr kumimoji="0" lang="en-US" sz="15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endParaRPr>
          </a:p>
          <a:p>
            <a:pPr marL="342900" marR="0" lvl="0" indent="-342900" algn="just" defTabSz="914400" rtl="0" eaLnBrk="1" fontAlgn="auto" latinLnBrk="0" hangingPunct="1">
              <a:lnSpc>
                <a:spcPct val="114000"/>
              </a:lnSpc>
              <a:spcBef>
                <a:spcPts val="0"/>
              </a:spcBef>
              <a:spcAft>
                <a:spcPts val="0"/>
              </a:spcAft>
              <a:buClrTx/>
              <a:buSzPts val="1400"/>
              <a:buFont typeface="Arial" panose="020B0604020202020204" pitchFamily="34" charset="0"/>
              <a:buAutoNum type="arabicPeriod"/>
              <a:tabLst/>
              <a:defRPr/>
            </a:pPr>
            <a:r>
              <a:rPr lang="en-US" sz="1500" dirty="0" err="1">
                <a:solidFill>
                  <a:srgbClr val="000000">
                    <a:lumMod val="85000"/>
                    <a:lumOff val="15000"/>
                  </a:srgbClr>
                </a:solidFill>
                <a:latin typeface="Times New Roman" panose="02020603050405020304" pitchFamily="18" charset="0"/>
                <a:cs typeface="Times New Roman" panose="02020603050405020304" pitchFamily="18" charset="0"/>
              </a:rPr>
              <a:t>Mục</a:t>
            </a:r>
            <a:r>
              <a:rPr lang="en-US" sz="1500" dirty="0">
                <a:solidFill>
                  <a:srgbClr val="000000">
                    <a:lumMod val="85000"/>
                    <a:lumOff val="15000"/>
                  </a:srgbClr>
                </a:solidFill>
                <a:latin typeface="Times New Roman" panose="02020603050405020304" pitchFamily="18" charset="0"/>
                <a:cs typeface="Times New Roman" panose="02020603050405020304" pitchFamily="18" charset="0"/>
              </a:rPr>
              <a:t> </a:t>
            </a:r>
            <a:r>
              <a:rPr lang="en-US" sz="1500" dirty="0" err="1">
                <a:solidFill>
                  <a:srgbClr val="000000">
                    <a:lumMod val="85000"/>
                    <a:lumOff val="15000"/>
                  </a:srgbClr>
                </a:solidFill>
                <a:latin typeface="Times New Roman" panose="02020603050405020304" pitchFamily="18" charset="0"/>
                <a:cs typeface="Times New Roman" panose="02020603050405020304" pitchFamily="18" charset="0"/>
              </a:rPr>
              <a:t>lục</a:t>
            </a:r>
            <a:r>
              <a:rPr lang="en-US" sz="1500" dirty="0">
                <a:solidFill>
                  <a:srgbClr val="000000">
                    <a:lumMod val="85000"/>
                    <a:lumOff val="15000"/>
                  </a:srgbClr>
                </a:solidFill>
                <a:latin typeface="Times New Roman" panose="02020603050405020304" pitchFamily="18" charset="0"/>
                <a:cs typeface="Times New Roman" panose="02020603050405020304" pitchFamily="18" charset="0"/>
              </a:rPr>
              <a:t> </a:t>
            </a:r>
            <a:r>
              <a:rPr lang="en-US" sz="1500" dirty="0" err="1">
                <a:solidFill>
                  <a:srgbClr val="000000">
                    <a:lumMod val="85000"/>
                    <a:lumOff val="15000"/>
                  </a:srgbClr>
                </a:solidFill>
                <a:latin typeface="Times New Roman" panose="02020603050405020304" pitchFamily="18" charset="0"/>
                <a:cs typeface="Times New Roman" panose="02020603050405020304" pitchFamily="18" charset="0"/>
              </a:rPr>
              <a:t>điện</a:t>
            </a:r>
            <a:r>
              <a:rPr lang="en-US" sz="1500" dirty="0">
                <a:solidFill>
                  <a:srgbClr val="000000">
                    <a:lumMod val="85000"/>
                    <a:lumOff val="15000"/>
                  </a:srgbClr>
                </a:solidFill>
                <a:latin typeface="Times New Roman" panose="02020603050405020304" pitchFamily="18" charset="0"/>
                <a:cs typeface="Times New Roman" panose="02020603050405020304" pitchFamily="18" charset="0"/>
              </a:rPr>
              <a:t> </a:t>
            </a:r>
            <a:r>
              <a:rPr lang="en-US" sz="1500" dirty="0" err="1">
                <a:solidFill>
                  <a:srgbClr val="000000">
                    <a:lumMod val="85000"/>
                    <a:lumOff val="15000"/>
                  </a:srgbClr>
                </a:solidFill>
                <a:latin typeface="Times New Roman" panose="02020603050405020304" pitchFamily="18" charset="0"/>
                <a:cs typeface="Times New Roman" panose="02020603050405020304" pitchFamily="18" charset="0"/>
              </a:rPr>
              <a:t>tử</a:t>
            </a:r>
            <a:endParaRPr lang="en-US" sz="15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4000"/>
              </a:lnSpc>
              <a:spcBef>
                <a:spcPts val="0"/>
              </a:spcBef>
              <a:spcAft>
                <a:spcPts val="0"/>
              </a:spcAft>
              <a:buClrTx/>
              <a:buSzPts val="1400"/>
              <a:buFont typeface="Arial" panose="020B0604020202020204" pitchFamily="34" charset="0"/>
              <a:buAutoNum type="arabicPeriod"/>
              <a:tabLst/>
              <a:defRPr/>
            </a:pPr>
            <a:r>
              <a:rPr kumimoji="0" lang="en-US" sz="15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Thu </a:t>
            </a:r>
            <a:r>
              <a:rPr kumimoji="0" lang="en-US" sz="1500"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phóng</a:t>
            </a:r>
            <a:endParaRPr kumimoji="0" lang="en-US" sz="15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endParaRPr>
          </a:p>
          <a:p>
            <a:pPr marL="342900" marR="0" lvl="0" indent="-342900" algn="just" defTabSz="914400" rtl="0" eaLnBrk="1" fontAlgn="auto" latinLnBrk="0" hangingPunct="1">
              <a:lnSpc>
                <a:spcPct val="114000"/>
              </a:lnSpc>
              <a:spcBef>
                <a:spcPts val="0"/>
              </a:spcBef>
              <a:spcAft>
                <a:spcPts val="0"/>
              </a:spcAft>
              <a:buClrTx/>
              <a:buSzPts val="1400"/>
              <a:buFont typeface="Arial" panose="020B0604020202020204" pitchFamily="34" charset="0"/>
              <a:buAutoNum type="arabicPeriod"/>
              <a:tabLst/>
              <a:defRPr/>
            </a:pPr>
            <a:r>
              <a:rPr lang="en-US" sz="1500" dirty="0" err="1">
                <a:solidFill>
                  <a:srgbClr val="000000">
                    <a:lumMod val="85000"/>
                    <a:lumOff val="15000"/>
                  </a:srgbClr>
                </a:solidFill>
                <a:latin typeface="Times New Roman" panose="02020603050405020304" pitchFamily="18" charset="0"/>
                <a:cs typeface="Times New Roman" panose="02020603050405020304" pitchFamily="18" charset="0"/>
              </a:rPr>
              <a:t>Tự</a:t>
            </a:r>
            <a:r>
              <a:rPr lang="en-US" sz="1500" dirty="0">
                <a:solidFill>
                  <a:srgbClr val="000000">
                    <a:lumMod val="85000"/>
                    <a:lumOff val="15000"/>
                  </a:srgbClr>
                </a:solidFill>
                <a:latin typeface="Times New Roman" panose="02020603050405020304" pitchFamily="18" charset="0"/>
                <a:cs typeface="Times New Roman" panose="02020603050405020304" pitchFamily="18" charset="0"/>
              </a:rPr>
              <a:t> </a:t>
            </a:r>
            <a:r>
              <a:rPr lang="en-US" sz="1500" dirty="0" err="1">
                <a:solidFill>
                  <a:srgbClr val="000000">
                    <a:lumMod val="85000"/>
                    <a:lumOff val="15000"/>
                  </a:srgbClr>
                </a:solidFill>
                <a:latin typeface="Times New Roman" panose="02020603050405020304" pitchFamily="18" charset="0"/>
                <a:cs typeface="Times New Roman" panose="02020603050405020304" pitchFamily="18" charset="0"/>
              </a:rPr>
              <a:t>động</a:t>
            </a:r>
            <a:r>
              <a:rPr lang="en-US" sz="1500" dirty="0">
                <a:solidFill>
                  <a:srgbClr val="000000">
                    <a:lumMod val="85000"/>
                    <a:lumOff val="15000"/>
                  </a:srgbClr>
                </a:solidFill>
                <a:latin typeface="Times New Roman" panose="02020603050405020304" pitchFamily="18" charset="0"/>
                <a:cs typeface="Times New Roman" panose="02020603050405020304" pitchFamily="18" charset="0"/>
              </a:rPr>
              <a:t> </a:t>
            </a:r>
            <a:r>
              <a:rPr lang="en-US" sz="1500" dirty="0" err="1">
                <a:solidFill>
                  <a:srgbClr val="000000">
                    <a:lumMod val="85000"/>
                    <a:lumOff val="15000"/>
                  </a:srgbClr>
                </a:solidFill>
                <a:latin typeface="Times New Roman" panose="02020603050405020304" pitchFamily="18" charset="0"/>
                <a:cs typeface="Times New Roman" panose="02020603050405020304" pitchFamily="18" charset="0"/>
              </a:rPr>
              <a:t>lật</a:t>
            </a:r>
            <a:r>
              <a:rPr lang="en-US" sz="1500" dirty="0">
                <a:solidFill>
                  <a:srgbClr val="000000">
                    <a:lumMod val="85000"/>
                    <a:lumOff val="15000"/>
                  </a:srgbClr>
                </a:solidFill>
                <a:latin typeface="Times New Roman" panose="02020603050405020304" pitchFamily="18" charset="0"/>
                <a:cs typeface="Times New Roman" panose="02020603050405020304" pitchFamily="18" charset="0"/>
              </a:rPr>
              <a:t> </a:t>
            </a:r>
            <a:r>
              <a:rPr lang="en-US" sz="1500" dirty="0" err="1">
                <a:solidFill>
                  <a:srgbClr val="000000">
                    <a:lumMod val="85000"/>
                    <a:lumOff val="15000"/>
                  </a:srgbClr>
                </a:solidFill>
                <a:latin typeface="Times New Roman" panose="02020603050405020304" pitchFamily="18" charset="0"/>
                <a:cs typeface="Times New Roman" panose="02020603050405020304" pitchFamily="18" charset="0"/>
              </a:rPr>
              <a:t>trang</a:t>
            </a:r>
            <a:endParaRPr lang="en-US" sz="15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4000"/>
              </a:lnSpc>
              <a:spcBef>
                <a:spcPts val="0"/>
              </a:spcBef>
              <a:spcAft>
                <a:spcPts val="0"/>
              </a:spcAft>
              <a:buClrTx/>
              <a:buSzPts val="1400"/>
              <a:buFont typeface="Arial" panose="020B0604020202020204" pitchFamily="34" charset="0"/>
              <a:buAutoNum type="arabicPeriod"/>
              <a:tabLst/>
              <a:defRPr/>
            </a:pPr>
            <a:r>
              <a:rPr kumimoji="0" lang="en-US" sz="1500"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Hoạt</a:t>
            </a:r>
            <a:r>
              <a:rPr kumimoji="0" lang="en-US" sz="15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500"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động</a:t>
            </a:r>
            <a:r>
              <a:rPr kumimoji="0" lang="en-US" sz="15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500"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tốt</a:t>
            </a:r>
            <a:r>
              <a:rPr kumimoji="0" lang="en-US" sz="15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500"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trên</a:t>
            </a:r>
            <a:r>
              <a:rPr kumimoji="0" lang="en-US" sz="15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500"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cả</a:t>
            </a:r>
            <a:r>
              <a:rPr kumimoji="0" lang="en-US" sz="15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mobile</a:t>
            </a:r>
            <a:endParaRPr kumimoji="0" lang="vi-VN" sz="15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endParaRPr>
          </a:p>
          <a:p>
            <a:pPr marL="342900" marR="0" lvl="0" indent="-342900" algn="just" defTabSz="914400" rtl="0" eaLnBrk="1" fontAlgn="auto" latinLnBrk="0" hangingPunct="1">
              <a:spcBef>
                <a:spcPts val="0"/>
              </a:spcBef>
              <a:spcAft>
                <a:spcPts val="0"/>
              </a:spcAft>
              <a:buClrTx/>
              <a:buSzPts val="1400"/>
              <a:buFont typeface="+mj-lt"/>
              <a:buAutoNum type="arabicPeriod"/>
              <a:tabLst/>
              <a:defRPr/>
            </a:pPr>
            <a:endParaRPr kumimoji="0" lang="vi-VN" sz="1400" b="1" i="0" u="none" strike="noStrike" kern="1200" cap="none" spc="0" normalizeH="0" baseline="0" noProof="0" dirty="0">
              <a:ln>
                <a:noFill/>
              </a:ln>
              <a:solidFill>
                <a:srgbClr val="00578F"/>
              </a:solidFill>
              <a:effectLst/>
              <a:uLnTx/>
              <a:uFillTx/>
              <a:latin typeface="Times New Roman" panose="02020603050405020304" pitchFamily="18" charset="0"/>
              <a:cs typeface="Times New Roman" panose="02020603050405020304" pitchFamily="18" charset="0"/>
              <a:sym typeface="Roboto Condensed"/>
            </a:endParaRPr>
          </a:p>
          <a:p>
            <a:pPr marL="342900" marR="0" lvl="0" indent="-342900" algn="just" defTabSz="914400" rtl="0" eaLnBrk="1" fontAlgn="auto" latinLnBrk="0" hangingPunct="1">
              <a:lnSpc>
                <a:spcPct val="150000"/>
              </a:lnSpc>
              <a:spcBef>
                <a:spcPts val="0"/>
              </a:spcBef>
              <a:spcAft>
                <a:spcPts val="0"/>
              </a:spcAft>
              <a:buClrTx/>
              <a:buSzPts val="1400"/>
              <a:buFont typeface="+mj-lt"/>
              <a:buAutoNum type="arabicPeriod"/>
              <a:tabLst/>
              <a:defRPr/>
            </a:pPr>
            <a:endParaRPr kumimoji="0" lang="vi-VN" sz="1400" b="1" i="0" u="none" strike="noStrike" kern="1200" cap="none" spc="0" normalizeH="0" baseline="0" noProof="0" dirty="0">
              <a:ln>
                <a:noFill/>
              </a:ln>
              <a:solidFill>
                <a:srgbClr val="00578F"/>
              </a:solidFill>
              <a:effectLst/>
              <a:uLnTx/>
              <a:uFillTx/>
              <a:latin typeface="Times New Roman" panose="02020603050405020304" pitchFamily="18" charset="0"/>
              <a:cs typeface="Times New Roman" panose="02020603050405020304" pitchFamily="18" charset="0"/>
              <a:sym typeface="Roboto Condensed"/>
            </a:endParaRPr>
          </a:p>
        </p:txBody>
      </p:sp>
      <p:grpSp>
        <p:nvGrpSpPr>
          <p:cNvPr id="26" name="Google Shape;800;p36">
            <a:extLst>
              <a:ext uri="{FF2B5EF4-FFF2-40B4-BE49-F238E27FC236}">
                <a16:creationId xmlns:a16="http://schemas.microsoft.com/office/drawing/2014/main" id="{8AE88265-81D3-B230-BF56-174A344E6D56}"/>
              </a:ext>
            </a:extLst>
          </p:cNvPr>
          <p:cNvGrpSpPr/>
          <p:nvPr/>
        </p:nvGrpSpPr>
        <p:grpSpPr>
          <a:xfrm>
            <a:off x="363242" y="6022682"/>
            <a:ext cx="538061" cy="560627"/>
            <a:chOff x="7924977" y="1252056"/>
            <a:chExt cx="538061" cy="560627"/>
          </a:xfrm>
          <a:solidFill>
            <a:srgbClr val="009800">
              <a:alpha val="50000"/>
            </a:srgbClr>
          </a:solidFill>
        </p:grpSpPr>
        <p:sp>
          <p:nvSpPr>
            <p:cNvPr id="27" name="Google Shape;801;p36">
              <a:extLst>
                <a:ext uri="{FF2B5EF4-FFF2-40B4-BE49-F238E27FC236}">
                  <a16:creationId xmlns:a16="http://schemas.microsoft.com/office/drawing/2014/main" id="{2ECCF7B1-361A-3A77-AFC0-6F6C35B68FEA}"/>
                </a:ext>
              </a:extLst>
            </p:cNvPr>
            <p:cNvSpPr/>
            <p:nvPr/>
          </p:nvSpPr>
          <p:spPr>
            <a:xfrm>
              <a:off x="7924977" y="1550483"/>
              <a:ext cx="262200" cy="262200"/>
            </a:xfrm>
            <a:prstGeom prst="roundRect">
              <a:avLst>
                <a:gd name="adj" fmla="val 16667"/>
              </a:avLst>
            </a:prstGeom>
            <a:solidFill>
              <a:srgbClr val="5B9BD5">
                <a:lumMod val="60000"/>
                <a:lumOff val="40000"/>
                <a:alpha val="50196"/>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ndParaRPr>
            </a:p>
          </p:txBody>
        </p:sp>
        <p:sp>
          <p:nvSpPr>
            <p:cNvPr id="28" name="Google Shape;802;p36">
              <a:extLst>
                <a:ext uri="{FF2B5EF4-FFF2-40B4-BE49-F238E27FC236}">
                  <a16:creationId xmlns:a16="http://schemas.microsoft.com/office/drawing/2014/main" id="{95B4B308-58F3-B2CB-B98B-B5FF3E92F44F}"/>
                </a:ext>
              </a:extLst>
            </p:cNvPr>
            <p:cNvSpPr/>
            <p:nvPr/>
          </p:nvSpPr>
          <p:spPr>
            <a:xfrm>
              <a:off x="8200839" y="1252056"/>
              <a:ext cx="262200" cy="262200"/>
            </a:xfrm>
            <a:prstGeom prst="roundRect">
              <a:avLst>
                <a:gd name="adj" fmla="val 16667"/>
              </a:avLst>
            </a:prstGeom>
            <a:solidFill>
              <a:srgbClr val="5B9BD5">
                <a:lumMod val="60000"/>
                <a:lumOff val="40000"/>
                <a:alpha val="50196"/>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ndParaRPr>
            </a:p>
          </p:txBody>
        </p:sp>
      </p:grpSp>
      <p:pic>
        <p:nvPicPr>
          <p:cNvPr id="14" name="Picture 13" descr="A screenshot of a computer&#10;&#10;Description automatically generated">
            <a:extLst>
              <a:ext uri="{FF2B5EF4-FFF2-40B4-BE49-F238E27FC236}">
                <a16:creationId xmlns:a16="http://schemas.microsoft.com/office/drawing/2014/main" id="{60854E17-6B43-37F8-5805-6A5DA09B4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9444" y="1477358"/>
            <a:ext cx="5900231" cy="5070075"/>
          </a:xfrm>
          <a:prstGeom prst="rect">
            <a:avLst/>
          </a:prstGeom>
        </p:spPr>
      </p:pic>
      <p:pic>
        <p:nvPicPr>
          <p:cNvPr id="20" name="Picture 19" descr="A close-up of a document&#10;&#10;Description automatically generated">
            <a:extLst>
              <a:ext uri="{FF2B5EF4-FFF2-40B4-BE49-F238E27FC236}">
                <a16:creationId xmlns:a16="http://schemas.microsoft.com/office/drawing/2014/main" id="{EBEC3E16-CC18-A61B-3124-19CC1305313C}"/>
              </a:ext>
            </a:extLst>
          </p:cNvPr>
          <p:cNvPicPr>
            <a:picLocks noChangeAspect="1"/>
          </p:cNvPicPr>
          <p:nvPr/>
        </p:nvPicPr>
        <p:blipFill rotWithShape="1">
          <a:blip r:embed="rId3">
            <a:extLst>
              <a:ext uri="{28A0092B-C50C-407E-A947-70E740481C1C}">
                <a14:useLocalDpi xmlns:a14="http://schemas.microsoft.com/office/drawing/2010/main" val="0"/>
              </a:ext>
            </a:extLst>
          </a:blip>
          <a:srcRect b="11421"/>
          <a:stretch/>
        </p:blipFill>
        <p:spPr>
          <a:xfrm>
            <a:off x="7329976" y="372462"/>
            <a:ext cx="2023470" cy="37454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13186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54192-769D-C255-E5C8-A8528945ECE7}"/>
            </a:ext>
          </a:extLst>
        </p:cNvPr>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FA72234F-D9DB-2E4B-18FC-BA20A7F71DD2}"/>
              </a:ext>
            </a:extLst>
          </p:cNvPr>
          <p:cNvPicPr>
            <a:picLocks noChangeAspect="1"/>
          </p:cNvPicPr>
          <p:nvPr/>
        </p:nvPicPr>
        <p:blipFill rotWithShape="1">
          <a:blip r:embed="rId2"/>
          <a:srcRect t="8471"/>
          <a:stretch/>
        </p:blipFill>
        <p:spPr>
          <a:xfrm>
            <a:off x="397629" y="1172818"/>
            <a:ext cx="5918714" cy="4027365"/>
          </a:xfrm>
          <a:prstGeom prst="rect">
            <a:avLst/>
          </a:prstGeom>
        </p:spPr>
      </p:pic>
      <p:pic>
        <p:nvPicPr>
          <p:cNvPr id="13" name="Picture 12">
            <a:extLst>
              <a:ext uri="{FF2B5EF4-FFF2-40B4-BE49-F238E27FC236}">
                <a16:creationId xmlns:a16="http://schemas.microsoft.com/office/drawing/2014/main" id="{5E5BDD65-2723-D4E3-C07B-B9BF11741605}"/>
              </a:ext>
            </a:extLst>
          </p:cNvPr>
          <p:cNvPicPr>
            <a:picLocks noChangeAspect="1"/>
          </p:cNvPicPr>
          <p:nvPr/>
        </p:nvPicPr>
        <p:blipFill rotWithShape="1">
          <a:blip r:embed="rId3"/>
          <a:srcRect b="16368"/>
          <a:stretch/>
        </p:blipFill>
        <p:spPr>
          <a:xfrm>
            <a:off x="3937802" y="364976"/>
            <a:ext cx="5480524" cy="2621733"/>
          </a:xfrm>
          <a:prstGeom prst="rect">
            <a:avLst/>
          </a:prstGeom>
          <a:ln>
            <a:solidFill>
              <a:schemeClr val="tx1">
                <a:lumMod val="85000"/>
              </a:schemeClr>
            </a:solidFill>
          </a:ln>
        </p:spPr>
      </p:pic>
      <p:sp>
        <p:nvSpPr>
          <p:cNvPr id="2" name="TextBox 1">
            <a:extLst>
              <a:ext uri="{FF2B5EF4-FFF2-40B4-BE49-F238E27FC236}">
                <a16:creationId xmlns:a16="http://schemas.microsoft.com/office/drawing/2014/main" id="{697809FB-9513-F0C0-80E7-9E54FDFE09B8}"/>
              </a:ext>
            </a:extLst>
          </p:cNvPr>
          <p:cNvSpPr txBox="1"/>
          <p:nvPr/>
        </p:nvSpPr>
        <p:spPr>
          <a:xfrm>
            <a:off x="6748670" y="3186500"/>
            <a:ext cx="2669656" cy="307777"/>
          </a:xfrm>
          <a:prstGeom prst="rect">
            <a:avLst/>
          </a:prstGeom>
          <a:noFill/>
        </p:spPr>
        <p:txBody>
          <a:bodyPr wrap="square" rtlCol="0">
            <a:spAutoFit/>
          </a:bodyPr>
          <a:lstStyle/>
          <a:p>
            <a:pPr algn="ctr"/>
            <a:r>
              <a:rPr lang="en-US" sz="1400" dirty="0">
                <a:solidFill>
                  <a:srgbClr val="000000"/>
                </a:solidFill>
              </a:rPr>
              <a:t>Giao </a:t>
            </a:r>
            <a:r>
              <a:rPr lang="en-US" sz="1400" dirty="0" err="1">
                <a:solidFill>
                  <a:srgbClr val="000000"/>
                </a:solidFill>
              </a:rPr>
              <a:t>diện</a:t>
            </a:r>
            <a:r>
              <a:rPr lang="en-US" sz="1400" dirty="0">
                <a:solidFill>
                  <a:srgbClr val="000000"/>
                </a:solidFill>
              </a:rPr>
              <a:t> </a:t>
            </a:r>
            <a:r>
              <a:rPr lang="en-US" sz="1400" dirty="0" err="1">
                <a:solidFill>
                  <a:srgbClr val="000000"/>
                </a:solidFill>
              </a:rPr>
              <a:t>nghe</a:t>
            </a:r>
            <a:r>
              <a:rPr lang="en-US" sz="1400" dirty="0">
                <a:solidFill>
                  <a:srgbClr val="000000"/>
                </a:solidFill>
              </a:rPr>
              <a:t> </a:t>
            </a:r>
            <a:r>
              <a:rPr lang="en-US" sz="1400" dirty="0" err="1">
                <a:solidFill>
                  <a:srgbClr val="000000"/>
                </a:solidFill>
              </a:rPr>
              <a:t>sách</a:t>
            </a:r>
            <a:r>
              <a:rPr lang="en-US" sz="1400" dirty="0">
                <a:solidFill>
                  <a:srgbClr val="000000"/>
                </a:solidFill>
              </a:rPr>
              <a:t> Audio</a:t>
            </a:r>
            <a:endParaRPr lang="vi-VN" sz="1400" dirty="0">
              <a:solidFill>
                <a:srgbClr val="000000"/>
              </a:solidFill>
            </a:endParaRPr>
          </a:p>
        </p:txBody>
      </p:sp>
      <p:sp>
        <p:nvSpPr>
          <p:cNvPr id="4" name="TextBox 3">
            <a:extLst>
              <a:ext uri="{FF2B5EF4-FFF2-40B4-BE49-F238E27FC236}">
                <a16:creationId xmlns:a16="http://schemas.microsoft.com/office/drawing/2014/main" id="{6C8E25AF-B482-F977-AD6B-5B6D16CA172C}"/>
              </a:ext>
            </a:extLst>
          </p:cNvPr>
          <p:cNvSpPr txBox="1"/>
          <p:nvPr/>
        </p:nvSpPr>
        <p:spPr>
          <a:xfrm>
            <a:off x="550029" y="5475238"/>
            <a:ext cx="5918714" cy="307777"/>
          </a:xfrm>
          <a:prstGeom prst="rect">
            <a:avLst/>
          </a:prstGeom>
          <a:noFill/>
        </p:spPr>
        <p:txBody>
          <a:bodyPr wrap="square" rtlCol="0">
            <a:spAutoFit/>
          </a:bodyPr>
          <a:lstStyle/>
          <a:p>
            <a:pPr algn="ctr"/>
            <a:r>
              <a:rPr lang="en-US" sz="1400" dirty="0">
                <a:solidFill>
                  <a:srgbClr val="000000"/>
                </a:solidFill>
                <a:latin typeface="Times New Roman" panose="02020603050405020304" pitchFamily="18" charset="0"/>
                <a:cs typeface="Times New Roman" panose="02020603050405020304" pitchFamily="18" charset="0"/>
              </a:rPr>
              <a:t>Giao </a:t>
            </a:r>
            <a:r>
              <a:rPr lang="en-US" sz="1400" dirty="0" err="1">
                <a:solidFill>
                  <a:srgbClr val="000000"/>
                </a:solidFill>
                <a:latin typeface="Times New Roman" panose="02020603050405020304" pitchFamily="18" charset="0"/>
                <a:cs typeface="Times New Roman" panose="02020603050405020304" pitchFamily="18" charset="0"/>
              </a:rPr>
              <a:t>diện</a:t>
            </a:r>
            <a:r>
              <a:rPr lang="en-US" sz="1400" dirty="0">
                <a:solidFill>
                  <a:srgbClr val="000000"/>
                </a:solidFill>
                <a:latin typeface="Times New Roman" panose="02020603050405020304" pitchFamily="18" charset="0"/>
                <a:cs typeface="Times New Roman" panose="02020603050405020304" pitchFamily="18" charset="0"/>
              </a:rPr>
              <a:t> </a:t>
            </a:r>
            <a:r>
              <a:rPr lang="en-US" sz="1400" dirty="0" err="1">
                <a:solidFill>
                  <a:srgbClr val="000000"/>
                </a:solidFill>
                <a:latin typeface="Times New Roman" panose="02020603050405020304" pitchFamily="18" charset="0"/>
                <a:cs typeface="Times New Roman" panose="02020603050405020304" pitchFamily="18" charset="0"/>
              </a:rPr>
              <a:t>đọc</a:t>
            </a:r>
            <a:r>
              <a:rPr lang="en-US" sz="1400" dirty="0">
                <a:solidFill>
                  <a:srgbClr val="000000"/>
                </a:solidFill>
                <a:latin typeface="Times New Roman" panose="02020603050405020304" pitchFamily="18" charset="0"/>
                <a:cs typeface="Times New Roman" panose="02020603050405020304" pitchFamily="18" charset="0"/>
              </a:rPr>
              <a:t> </a:t>
            </a:r>
            <a:r>
              <a:rPr lang="en-US" sz="1400" dirty="0" err="1">
                <a:solidFill>
                  <a:srgbClr val="000000"/>
                </a:solidFill>
                <a:latin typeface="Times New Roman" panose="02020603050405020304" pitchFamily="18" charset="0"/>
                <a:cs typeface="Times New Roman" panose="02020603050405020304" pitchFamily="18" charset="0"/>
              </a:rPr>
              <a:t>sách</a:t>
            </a:r>
            <a:r>
              <a:rPr lang="en-US" sz="1400" dirty="0">
                <a:solidFill>
                  <a:srgbClr val="000000"/>
                </a:solidFill>
                <a:latin typeface="Times New Roman" panose="02020603050405020304" pitchFamily="18" charset="0"/>
                <a:cs typeface="Times New Roman" panose="02020603050405020304" pitchFamily="18" charset="0"/>
              </a:rPr>
              <a:t> </a:t>
            </a:r>
            <a:r>
              <a:rPr lang="en-US" sz="1400" dirty="0" err="1">
                <a:solidFill>
                  <a:srgbClr val="000000"/>
                </a:solidFill>
                <a:latin typeface="Times New Roman" panose="02020603050405020304" pitchFamily="18" charset="0"/>
                <a:cs typeface="Times New Roman" panose="02020603050405020304" pitchFamily="18" charset="0"/>
              </a:rPr>
              <a:t>tương</a:t>
            </a:r>
            <a:r>
              <a:rPr lang="en-US" sz="1400" dirty="0">
                <a:solidFill>
                  <a:srgbClr val="000000"/>
                </a:solidFill>
                <a:latin typeface="Times New Roman" panose="02020603050405020304" pitchFamily="18" charset="0"/>
                <a:cs typeface="Times New Roman" panose="02020603050405020304" pitchFamily="18" charset="0"/>
              </a:rPr>
              <a:t> </a:t>
            </a:r>
            <a:r>
              <a:rPr lang="en-US" sz="1400" dirty="0" err="1">
                <a:solidFill>
                  <a:srgbClr val="000000"/>
                </a:solidFill>
                <a:latin typeface="Times New Roman" panose="02020603050405020304" pitchFamily="18" charset="0"/>
                <a:cs typeface="Times New Roman" panose="02020603050405020304" pitchFamily="18" charset="0"/>
              </a:rPr>
              <a:t>tác</a:t>
            </a:r>
            <a:r>
              <a:rPr lang="en-US" sz="1400" dirty="0">
                <a:solidFill>
                  <a:srgbClr val="000000"/>
                </a:solidFill>
                <a:latin typeface="Times New Roman" panose="02020603050405020304" pitchFamily="18" charset="0"/>
                <a:cs typeface="Times New Roman" panose="02020603050405020304" pitchFamily="18" charset="0"/>
              </a:rPr>
              <a:t> </a:t>
            </a:r>
            <a:r>
              <a:rPr lang="en-US" sz="1400" dirty="0" err="1">
                <a:solidFill>
                  <a:srgbClr val="000000"/>
                </a:solidFill>
                <a:latin typeface="Times New Roman" panose="02020603050405020304" pitchFamily="18" charset="0"/>
                <a:cs typeface="Times New Roman" panose="02020603050405020304" pitchFamily="18" charset="0"/>
              </a:rPr>
              <a:t>có</a:t>
            </a:r>
            <a:r>
              <a:rPr lang="en-US" sz="1400" dirty="0">
                <a:solidFill>
                  <a:srgbClr val="000000"/>
                </a:solidFill>
                <a:latin typeface="Times New Roman" panose="02020603050405020304" pitchFamily="18" charset="0"/>
                <a:cs typeface="Times New Roman" panose="02020603050405020304" pitchFamily="18" charset="0"/>
              </a:rPr>
              <a:t> </a:t>
            </a:r>
            <a:r>
              <a:rPr lang="en-US" sz="1400" dirty="0" err="1">
                <a:solidFill>
                  <a:srgbClr val="000000"/>
                </a:solidFill>
                <a:latin typeface="Times New Roman" panose="02020603050405020304" pitchFamily="18" charset="0"/>
                <a:cs typeface="Times New Roman" panose="02020603050405020304" pitchFamily="18" charset="0"/>
              </a:rPr>
              <a:t>nhúng</a:t>
            </a:r>
            <a:r>
              <a:rPr lang="en-US" sz="1400" dirty="0">
                <a:solidFill>
                  <a:srgbClr val="000000"/>
                </a:solidFill>
                <a:latin typeface="Times New Roman" panose="02020603050405020304" pitchFamily="18" charset="0"/>
                <a:cs typeface="Times New Roman" panose="02020603050405020304" pitchFamily="18" charset="0"/>
              </a:rPr>
              <a:t> </a:t>
            </a:r>
            <a:r>
              <a:rPr lang="en-US" sz="1400" dirty="0" err="1">
                <a:solidFill>
                  <a:srgbClr val="000000"/>
                </a:solidFill>
                <a:latin typeface="Times New Roman" panose="02020603050405020304" pitchFamily="18" charset="0"/>
                <a:cs typeface="Times New Roman" panose="02020603050405020304" pitchFamily="18" charset="0"/>
              </a:rPr>
              <a:t>âm</a:t>
            </a:r>
            <a:r>
              <a:rPr lang="en-US" sz="1400" dirty="0">
                <a:solidFill>
                  <a:srgbClr val="000000"/>
                </a:solidFill>
                <a:latin typeface="Times New Roman" panose="02020603050405020304" pitchFamily="18" charset="0"/>
                <a:cs typeface="Times New Roman" panose="02020603050405020304" pitchFamily="18" charset="0"/>
              </a:rPr>
              <a:t> </a:t>
            </a:r>
            <a:r>
              <a:rPr lang="en-US" sz="1400" dirty="0" err="1">
                <a:solidFill>
                  <a:srgbClr val="000000"/>
                </a:solidFill>
                <a:latin typeface="Times New Roman" panose="02020603050405020304" pitchFamily="18" charset="0"/>
                <a:cs typeface="Times New Roman" panose="02020603050405020304" pitchFamily="18" charset="0"/>
              </a:rPr>
              <a:t>thanh</a:t>
            </a:r>
            <a:r>
              <a:rPr lang="en-US" sz="1400" dirty="0">
                <a:solidFill>
                  <a:srgbClr val="000000"/>
                </a:solidFill>
                <a:latin typeface="Times New Roman" panose="02020603050405020304" pitchFamily="18" charset="0"/>
                <a:cs typeface="Times New Roman" panose="02020603050405020304" pitchFamily="18" charset="0"/>
              </a:rPr>
              <a:t> - video</a:t>
            </a:r>
            <a:endParaRPr lang="vi-VN" sz="1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336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54192-769D-C255-E5C8-A8528945ECE7}"/>
            </a:ext>
          </a:extLst>
        </p:cNvPr>
        <p:cNvGrpSpPr/>
        <p:nvPr/>
      </p:nvGrpSpPr>
      <p:grpSpPr>
        <a:xfrm>
          <a:off x="0" y="0"/>
          <a:ext cx="0" cy="0"/>
          <a:chOff x="0" y="0"/>
          <a:chExt cx="0" cy="0"/>
        </a:xfrm>
      </p:grpSpPr>
      <p:sp>
        <p:nvSpPr>
          <p:cNvPr id="5" name="Freeform 21">
            <a:extLst>
              <a:ext uri="{FF2B5EF4-FFF2-40B4-BE49-F238E27FC236}">
                <a16:creationId xmlns:a16="http://schemas.microsoft.com/office/drawing/2014/main" id="{37EBD8D6-DD8A-B188-F9CE-DB1CF72D93C6}"/>
              </a:ext>
            </a:extLst>
          </p:cNvPr>
          <p:cNvSpPr/>
          <p:nvPr/>
        </p:nvSpPr>
        <p:spPr>
          <a:xfrm>
            <a:off x="471330" y="632069"/>
            <a:ext cx="7271424" cy="4189152"/>
          </a:xfrm>
          <a:custGeom>
            <a:avLst/>
            <a:gdLst/>
            <a:ahLst/>
            <a:cxnLst/>
            <a:rect l="l" t="t" r="r" b="b"/>
            <a:pathLst>
              <a:path w="8012032" h="4615825">
                <a:moveTo>
                  <a:pt x="0" y="0"/>
                </a:moveTo>
                <a:lnTo>
                  <a:pt x="8012032" y="0"/>
                </a:lnTo>
                <a:lnTo>
                  <a:pt x="8012032" y="4615826"/>
                </a:lnTo>
                <a:lnTo>
                  <a:pt x="0" y="4615826"/>
                </a:lnTo>
                <a:lnTo>
                  <a:pt x="0" y="0"/>
                </a:lnTo>
                <a:close/>
              </a:path>
            </a:pathLst>
          </a:custGeom>
          <a:blipFill>
            <a:blip r:embed="rId2"/>
            <a:stretch>
              <a:fillRect l="-7344" r="-7344" b="-37941"/>
            </a:stretch>
          </a:blipFill>
          <a:ln w="19050" cap="sq">
            <a:solidFill>
              <a:srgbClr val="DFEFEE"/>
            </a:solidFill>
            <a:prstDash val="solid"/>
            <a:miter/>
          </a:ln>
        </p:spPr>
        <p:txBody>
          <a:bodyPr/>
          <a:lstStyle/>
          <a:p>
            <a:endParaRPr lang="vi-VN" sz="1634"/>
          </a:p>
        </p:txBody>
      </p:sp>
      <p:sp>
        <p:nvSpPr>
          <p:cNvPr id="6" name="Freeform 22">
            <a:extLst>
              <a:ext uri="{FF2B5EF4-FFF2-40B4-BE49-F238E27FC236}">
                <a16:creationId xmlns:a16="http://schemas.microsoft.com/office/drawing/2014/main" id="{D6953E4F-9259-F48A-E557-35E0FC0B7175}"/>
              </a:ext>
            </a:extLst>
          </p:cNvPr>
          <p:cNvSpPr/>
          <p:nvPr/>
        </p:nvSpPr>
        <p:spPr>
          <a:xfrm>
            <a:off x="7888762" y="632069"/>
            <a:ext cx="1550609" cy="4189152"/>
          </a:xfrm>
          <a:custGeom>
            <a:avLst/>
            <a:gdLst/>
            <a:ahLst/>
            <a:cxnLst/>
            <a:rect l="l" t="t" r="r" b="b"/>
            <a:pathLst>
              <a:path w="1708541" h="4615825">
                <a:moveTo>
                  <a:pt x="0" y="0"/>
                </a:moveTo>
                <a:lnTo>
                  <a:pt x="1708541" y="0"/>
                </a:lnTo>
                <a:lnTo>
                  <a:pt x="1708541" y="4615826"/>
                </a:lnTo>
                <a:lnTo>
                  <a:pt x="0" y="4615826"/>
                </a:lnTo>
                <a:lnTo>
                  <a:pt x="0" y="0"/>
                </a:lnTo>
                <a:close/>
              </a:path>
            </a:pathLst>
          </a:custGeom>
          <a:blipFill>
            <a:blip r:embed="rId3"/>
            <a:stretch>
              <a:fillRect b="-28375"/>
            </a:stretch>
          </a:blipFill>
          <a:ln w="19050" cap="sq">
            <a:solidFill>
              <a:srgbClr val="DFEFEE"/>
            </a:solidFill>
            <a:prstDash val="solid"/>
            <a:miter/>
          </a:ln>
        </p:spPr>
        <p:txBody>
          <a:bodyPr/>
          <a:lstStyle/>
          <a:p>
            <a:endParaRPr lang="vi-VN" sz="1634"/>
          </a:p>
        </p:txBody>
      </p:sp>
      <p:sp>
        <p:nvSpPr>
          <p:cNvPr id="7" name="TextBox 6">
            <a:extLst>
              <a:ext uri="{FF2B5EF4-FFF2-40B4-BE49-F238E27FC236}">
                <a16:creationId xmlns:a16="http://schemas.microsoft.com/office/drawing/2014/main" id="{2CDC04BD-1282-F010-9FE5-EAC8A0CE76C4}"/>
              </a:ext>
            </a:extLst>
          </p:cNvPr>
          <p:cNvSpPr txBox="1"/>
          <p:nvPr/>
        </p:nvSpPr>
        <p:spPr>
          <a:xfrm>
            <a:off x="471330" y="4944542"/>
            <a:ext cx="8227014" cy="428964"/>
          </a:xfrm>
          <a:prstGeom prst="rect">
            <a:avLst/>
          </a:prstGeom>
          <a:noFill/>
        </p:spPr>
        <p:txBody>
          <a:bodyPr wrap="square">
            <a:spAutoFit/>
          </a:bodyPr>
          <a:lstStyle/>
          <a:p>
            <a:pPr>
              <a:lnSpc>
                <a:spcPts val="2874"/>
              </a:lnSpc>
            </a:pPr>
            <a:r>
              <a:rPr lang="en-US" sz="14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Giao </a:t>
            </a:r>
            <a:r>
              <a:rPr lang="en-US" sz="14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diện</a:t>
            </a:r>
            <a:r>
              <a:rPr lang="en-US" sz="14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14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xem</a:t>
            </a:r>
            <a:r>
              <a:rPr lang="en-US" sz="14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14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sách</a:t>
            </a:r>
            <a:r>
              <a:rPr lang="en-US" sz="14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14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epub</a:t>
            </a:r>
            <a:r>
              <a:rPr lang="en-US" sz="14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14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trên</a:t>
            </a:r>
            <a:r>
              <a:rPr lang="en-US" sz="14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14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máy</a:t>
            </a:r>
            <a:r>
              <a:rPr lang="en-US" sz="14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14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tính</a:t>
            </a:r>
            <a:r>
              <a:rPr lang="en-US" sz="14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14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và</a:t>
            </a:r>
            <a:r>
              <a:rPr lang="en-US" sz="14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14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thiết</a:t>
            </a:r>
            <a:r>
              <a:rPr lang="en-US" sz="14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14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bị</a:t>
            </a:r>
            <a:r>
              <a:rPr lang="en-US" sz="14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di </a:t>
            </a:r>
            <a:r>
              <a:rPr lang="en-US" sz="14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động</a:t>
            </a:r>
            <a:endParaRPr lang="en-US" sz="1400"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121056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11F76-547F-4749-5296-FA32036B28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18294B-8335-0395-F6CB-50B4403D77F9}"/>
              </a:ext>
            </a:extLst>
          </p:cNvPr>
          <p:cNvSpPr>
            <a:spLocks noGrp="1"/>
          </p:cNvSpPr>
          <p:nvPr>
            <p:ph type="title"/>
          </p:nvPr>
        </p:nvSpPr>
        <p:spPr/>
        <p:txBody>
          <a:bodyPr/>
          <a:lstStyle/>
          <a:p>
            <a:r>
              <a:rPr lang="en-US" dirty="0"/>
              <a:t>I. GIỚI THIỆU VỀ Ý TƯỞNG THIẾT KẾ</a:t>
            </a:r>
            <a:endParaRPr lang="vi-VN" dirty="0"/>
          </a:p>
        </p:txBody>
      </p:sp>
      <p:sp>
        <p:nvSpPr>
          <p:cNvPr id="2" name="TextBox 1">
            <a:extLst>
              <a:ext uri="{FF2B5EF4-FFF2-40B4-BE49-F238E27FC236}">
                <a16:creationId xmlns:a16="http://schemas.microsoft.com/office/drawing/2014/main" id="{30E04A35-F301-6316-266A-C7280E580976}"/>
              </a:ext>
            </a:extLst>
          </p:cNvPr>
          <p:cNvSpPr txBox="1"/>
          <p:nvPr/>
        </p:nvSpPr>
        <p:spPr>
          <a:xfrm>
            <a:off x="851807" y="3029901"/>
            <a:ext cx="8202386" cy="3331746"/>
          </a:xfrm>
          <a:prstGeom prst="rect">
            <a:avLst/>
          </a:prstGeom>
          <a:noFill/>
        </p:spPr>
        <p:txBody>
          <a:bodyPr wrap="square" rtlCol="0">
            <a:spAutoFit/>
          </a:bodyPr>
          <a:lstStyle/>
          <a:p>
            <a:pPr indent="277317" algn="just">
              <a:lnSpc>
                <a:spcPct val="125000"/>
              </a:lnSpc>
            </a:pP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Website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được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thiết</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kế</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trên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tone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màu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chủ</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đạo</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màu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áo</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xanh</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Công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An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Nhân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Dân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màu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xanh</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lục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kết</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hợp</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với</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điểm</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nhấn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màu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cam,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khu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vực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nền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chữ</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sử</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dụng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màu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trắng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sự</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kết</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hợp</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này</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tạo</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cảm</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giác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dịu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mắt</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dễ</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dàng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tiếp</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nhận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thông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tin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trên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web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khi</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bạn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đọc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truy</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cập</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p>
          <a:p>
            <a:pPr indent="277317" algn="just">
              <a:lnSpc>
                <a:spcPct val="125000"/>
              </a:lnSpc>
            </a:pP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Phần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đầu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thiết</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kế</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bố</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trí</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thông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tin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đơn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giản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với</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khu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vực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lựa</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chọn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ngôn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ngữ</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hotline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hỗ</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trợ</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bạn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đọc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a:t>
            </a:r>
          </a:p>
          <a:p>
            <a:pPr indent="277317" algn="just">
              <a:lnSpc>
                <a:spcPct val="125000"/>
              </a:lnSpc>
            </a:pP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Nhận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diện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của</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đơn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vị</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được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thể</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hiện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đơn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giản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với</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logo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được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đặt</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trong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khung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nền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trắng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để</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vừa</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thể</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hiện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rõ</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rang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lại</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không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chiếm</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quá</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nhiều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không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gian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hiển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thị</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của</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thông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tin. </a:t>
            </a:r>
          </a:p>
          <a:p>
            <a:pPr indent="277317" algn="just">
              <a:lnSpc>
                <a:spcPct val="125000"/>
              </a:lnSpc>
            </a:pP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Dải</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màu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xanh</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chủ</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đạo</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được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đặt</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cố</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định</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trên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toàn</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bộ</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khu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vực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đầu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trang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bao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gồm</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cả</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chức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năng</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tìm</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kiếm</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Menu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truy</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cập</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khu</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vực</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nội</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dung </a:t>
            </a:r>
            <a:r>
              <a:rPr lang="en-US" sz="1700"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của</a:t>
            </a:r>
            <a:r>
              <a:rPr lang="en-US" sz="1700"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website.</a:t>
            </a:r>
          </a:p>
        </p:txBody>
      </p:sp>
      <p:pic>
        <p:nvPicPr>
          <p:cNvPr id="7" name="Picture 6">
            <a:extLst>
              <a:ext uri="{FF2B5EF4-FFF2-40B4-BE49-F238E27FC236}">
                <a16:creationId xmlns:a16="http://schemas.microsoft.com/office/drawing/2014/main" id="{67ADB153-E790-7C21-2616-109B9298C11A}"/>
              </a:ext>
            </a:extLst>
          </p:cNvPr>
          <p:cNvPicPr>
            <a:picLocks noChangeAspect="1"/>
          </p:cNvPicPr>
          <p:nvPr/>
        </p:nvPicPr>
        <p:blipFill>
          <a:blip r:embed="rId2"/>
          <a:stretch>
            <a:fillRect/>
          </a:stretch>
        </p:blipFill>
        <p:spPr>
          <a:xfrm>
            <a:off x="851807" y="1106461"/>
            <a:ext cx="8202386" cy="1744759"/>
          </a:xfrm>
          <a:prstGeom prst="rect">
            <a:avLst/>
          </a:prstGeom>
          <a:ln>
            <a:solidFill>
              <a:schemeClr val="accent1"/>
            </a:solidFill>
          </a:ln>
        </p:spPr>
      </p:pic>
    </p:spTree>
    <p:extLst>
      <p:ext uri="{BB962C8B-B14F-4D97-AF65-F5344CB8AC3E}">
        <p14:creationId xmlns:p14="http://schemas.microsoft.com/office/powerpoint/2010/main" val="1758112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9684-154D-ACB9-83C6-B53EFDBB29FE}"/>
            </a:ext>
          </a:extLst>
        </p:cNvPr>
        <p:cNvGrpSpPr/>
        <p:nvPr/>
      </p:nvGrpSpPr>
      <p:grpSpPr>
        <a:xfrm>
          <a:off x="0" y="0"/>
          <a:ext cx="0" cy="0"/>
          <a:chOff x="0" y="0"/>
          <a:chExt cx="0" cy="0"/>
        </a:xfrm>
      </p:grpSpPr>
      <p:sp>
        <p:nvSpPr>
          <p:cNvPr id="25" name="Google Shape;775;p36">
            <a:extLst>
              <a:ext uri="{FF2B5EF4-FFF2-40B4-BE49-F238E27FC236}">
                <a16:creationId xmlns:a16="http://schemas.microsoft.com/office/drawing/2014/main" id="{83EEAEDD-691C-CCCA-0B88-A95177079BD3}"/>
              </a:ext>
            </a:extLst>
          </p:cNvPr>
          <p:cNvSpPr txBox="1">
            <a:spLocks/>
          </p:cNvSpPr>
          <p:nvPr/>
        </p:nvSpPr>
        <p:spPr>
          <a:xfrm>
            <a:off x="835820" y="476382"/>
            <a:ext cx="4009506" cy="4462329"/>
          </a:xfrm>
          <a:prstGeom prst="rect">
            <a:avLst/>
          </a:prstGeom>
        </p:spPr>
        <p:txBody>
          <a:bodyPr spcFirstLastPara="1" vert="horz" wrap="square" lIns="91425" tIns="91425" rIns="91425" bIns="91425" rtlCol="0" anchor="t" anchorCtr="0">
            <a:noAutofit/>
          </a:bodyPr>
          <a:lstStyle>
            <a:lvl1pPr marL="228600" lvl="0" indent="-228600" algn="l" defTabSz="914400" rtl="0" eaLnBrk="1" latinLnBrk="0" hangingPunct="1">
              <a:lnSpc>
                <a:spcPct val="100000"/>
              </a:lnSpc>
              <a:spcBef>
                <a:spcPts val="0"/>
              </a:spcBef>
              <a:spcAft>
                <a:spcPts val="0"/>
              </a:spcAft>
              <a:buSzPts val="1400"/>
              <a:buFont typeface="Arial" panose="020B0604020202020204" pitchFamily="34" charset="0"/>
              <a:buNone/>
              <a:defRPr sz="1400" kern="1200">
                <a:solidFill>
                  <a:schemeClr val="tx1">
                    <a:lumMod val="85000"/>
                    <a:lumOff val="15000"/>
                  </a:schemeClr>
                </a:solidFill>
                <a:latin typeface="Roboto Condensed"/>
                <a:ea typeface="Roboto Condensed"/>
                <a:cs typeface="Roboto Condensed"/>
                <a:sym typeface="Roboto Condensed"/>
              </a:defRPr>
            </a:lvl1pPr>
            <a:lvl2pPr marL="685800" lvl="1" indent="-228600" algn="l"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l"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Pts val="1400"/>
              <a:buFont typeface="Arial" panose="020B0604020202020204" pitchFamily="34" charset="0"/>
              <a:buNone/>
              <a:tabLst/>
              <a:defRPr/>
            </a:pPr>
            <a:r>
              <a:rPr kumimoji="0" lang="vi-VN"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Đọc sách </a:t>
            </a:r>
            <a:r>
              <a:rPr lang="en-US" sz="1600" b="1" dirty="0" err="1">
                <a:solidFill>
                  <a:srgbClr val="000000">
                    <a:lumMod val="85000"/>
                    <a:lumOff val="15000"/>
                  </a:srgbClr>
                </a:solidFill>
                <a:latin typeface="Times New Roman" panose="02020603050405020304" pitchFamily="18" charset="0"/>
                <a:cs typeface="Times New Roman" panose="02020603050405020304" pitchFamily="18" charset="0"/>
              </a:rPr>
              <a:t>điện</a:t>
            </a:r>
            <a:r>
              <a:rPr lang="en-US" sz="1600" b="1" dirty="0">
                <a:solidFill>
                  <a:srgbClr val="000000">
                    <a:lumMod val="85000"/>
                    <a:lumOff val="15000"/>
                  </a:srgbClr>
                </a:solidFill>
                <a:latin typeface="Times New Roman" panose="02020603050405020304" pitchFamily="18" charset="0"/>
                <a:cs typeface="Times New Roman" panose="02020603050405020304" pitchFamily="18" charset="0"/>
              </a:rPr>
              <a:t> </a:t>
            </a:r>
            <a:r>
              <a:rPr lang="en-US" sz="1600" b="1" dirty="0" err="1">
                <a:solidFill>
                  <a:srgbClr val="000000">
                    <a:lumMod val="85000"/>
                    <a:lumOff val="15000"/>
                  </a:srgbClr>
                </a:solidFill>
                <a:latin typeface="Times New Roman" panose="02020603050405020304" pitchFamily="18" charset="0"/>
                <a:cs typeface="Times New Roman" panose="02020603050405020304" pitchFamily="18" charset="0"/>
              </a:rPr>
              <a:t>tử</a:t>
            </a:r>
            <a:r>
              <a:rPr kumimoji="0" lang="en-US"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 </a:t>
            </a:r>
            <a:r>
              <a:rPr kumimoji="0" lang="vi-VN"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chuẩn </a:t>
            </a:r>
            <a:r>
              <a:rPr kumimoji="0" lang="vi-VN" sz="16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rPr>
              <a:t>epub</a:t>
            </a:r>
            <a:endParaRPr kumimoji="0" lang="vi-VN" sz="16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sym typeface="Roboto Condensed"/>
            </a:endParaRPr>
          </a:p>
          <a:p>
            <a:pPr marL="342900" marR="0" lvl="0" indent="-342900" algn="l" defTabSz="914400" rtl="0" eaLnBrk="1" fontAlgn="auto" latinLnBrk="0" hangingPunct="1">
              <a:lnSpc>
                <a:spcPct val="150000"/>
              </a:lnSpc>
              <a:spcBef>
                <a:spcPts val="0"/>
              </a:spcBef>
              <a:spcAft>
                <a:spcPts val="0"/>
              </a:spcAft>
              <a:buClrTx/>
              <a:buSzPts val="1400"/>
              <a:buFont typeface="+mj-lt"/>
              <a:buAutoNum type="arabicPeriod"/>
              <a:tabLst/>
              <a:defRPr/>
            </a:pPr>
            <a:r>
              <a:rPr kumimoji="0" lang="vi-VN" sz="1400" i="0" u="none" strike="noStrike" kern="1200" cap="none" spc="0" normalizeH="0" baseline="0" noProof="0" dirty="0">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rPr>
              <a:t>Tùy chỉnh </a:t>
            </a:r>
            <a:r>
              <a:rPr kumimoji="0" lang="en-US" sz="1400" i="0" u="none" strike="noStrike" kern="1200" cap="none" spc="0" normalizeH="0" baseline="0" noProof="0" dirty="0" err="1">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rPr>
              <a:t>linh</a:t>
            </a:r>
            <a:r>
              <a:rPr kumimoji="0" lang="en-US" sz="1400" i="0" u="none" strike="noStrike" kern="1200" cap="none" spc="0" normalizeH="0" baseline="0" noProof="0" dirty="0">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rPr>
              <a:t> </a:t>
            </a:r>
            <a:r>
              <a:rPr kumimoji="0" lang="en-US" sz="1400" i="0" u="none" strike="noStrike" kern="1200" cap="none" spc="0" normalizeH="0" baseline="0" noProof="0" dirty="0" err="1">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rPr>
              <a:t>hoạt</a:t>
            </a:r>
            <a:endParaRPr kumimoji="0" lang="vi-VN" sz="1400" i="0" u="none" strike="noStrike" kern="1200" cap="none" spc="0" normalizeH="0" baseline="0" noProof="0" dirty="0">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endParaRPr>
          </a:p>
          <a:p>
            <a:pPr marL="342900" marR="0" lvl="0" indent="-342900" algn="l" defTabSz="914400" rtl="0" eaLnBrk="1" fontAlgn="auto" latinLnBrk="0" hangingPunct="1">
              <a:lnSpc>
                <a:spcPct val="150000"/>
              </a:lnSpc>
              <a:spcBef>
                <a:spcPts val="0"/>
              </a:spcBef>
              <a:spcAft>
                <a:spcPts val="0"/>
              </a:spcAft>
              <a:buClrTx/>
              <a:buSzPts val="1400"/>
              <a:buFont typeface="+mj-lt"/>
              <a:buAutoNum type="arabicPeriod"/>
              <a:tabLst/>
              <a:defRPr/>
            </a:pPr>
            <a:r>
              <a:rPr kumimoji="0" lang="vi-VN" sz="1400" i="0" u="none" strike="noStrike" kern="1200" cap="none" spc="0" normalizeH="0" baseline="0" noProof="0" dirty="0">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rPr>
              <a:t>Tìm </a:t>
            </a:r>
            <a:r>
              <a:rPr kumimoji="0" lang="vi-VN" sz="1400" i="0" u="none" strike="noStrike" kern="1200" cap="none" spc="0" normalizeH="0" baseline="0" noProof="0" dirty="0" err="1">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rPr>
              <a:t>kiếmmục</a:t>
            </a:r>
            <a:r>
              <a:rPr kumimoji="0" lang="vi-VN" sz="1400" i="0" u="none" strike="noStrike" kern="1200" cap="none" spc="0" normalizeH="0" baseline="0" noProof="0" dirty="0">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rPr>
              <a:t> lục linh hoạt</a:t>
            </a:r>
          </a:p>
          <a:p>
            <a:pPr marL="342900" marR="0" lvl="0" indent="-342900" algn="l" defTabSz="914400" rtl="0" eaLnBrk="1" fontAlgn="auto" latinLnBrk="0" hangingPunct="1">
              <a:lnSpc>
                <a:spcPct val="150000"/>
              </a:lnSpc>
              <a:spcBef>
                <a:spcPts val="0"/>
              </a:spcBef>
              <a:spcAft>
                <a:spcPts val="0"/>
              </a:spcAft>
              <a:buClrTx/>
              <a:buSzPts val="1400"/>
              <a:buFont typeface="+mj-lt"/>
              <a:buAutoNum type="arabicPeriod"/>
              <a:tabLst/>
              <a:defRPr/>
            </a:pPr>
            <a:r>
              <a:rPr kumimoji="0" lang="vi-VN" sz="1400" i="0" u="none" strike="noStrike" kern="1200" cap="none" spc="0" normalizeH="0" baseline="0" noProof="0" dirty="0">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rPr>
              <a:t>Ghi chú</a:t>
            </a:r>
          </a:p>
          <a:p>
            <a:pPr marL="342900" marR="0" lvl="0" indent="-342900" algn="l" defTabSz="914400" rtl="0" eaLnBrk="1" fontAlgn="auto" latinLnBrk="0" hangingPunct="1">
              <a:lnSpc>
                <a:spcPct val="150000"/>
              </a:lnSpc>
              <a:spcBef>
                <a:spcPts val="0"/>
              </a:spcBef>
              <a:spcAft>
                <a:spcPts val="0"/>
              </a:spcAft>
              <a:buClrTx/>
              <a:buSzPts val="1400"/>
              <a:buFont typeface="+mj-lt"/>
              <a:buAutoNum type="arabicPeriod"/>
              <a:tabLst/>
              <a:defRPr/>
            </a:pPr>
            <a:r>
              <a:rPr kumimoji="0" lang="vi-VN" sz="1400" i="0" u="none" strike="noStrike" kern="1200" cap="none" spc="0" normalizeH="0" baseline="0" noProof="0" dirty="0">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rPr>
              <a:t>Tô sáng</a:t>
            </a:r>
          </a:p>
          <a:p>
            <a:pPr marL="342900" marR="0" lvl="0" indent="-342900" algn="l" defTabSz="914400" rtl="0" eaLnBrk="1" fontAlgn="auto" latinLnBrk="0" hangingPunct="1">
              <a:lnSpc>
                <a:spcPct val="150000"/>
              </a:lnSpc>
              <a:spcBef>
                <a:spcPts val="0"/>
              </a:spcBef>
              <a:spcAft>
                <a:spcPts val="0"/>
              </a:spcAft>
              <a:buClrTx/>
              <a:buSzPts val="1400"/>
              <a:buFont typeface="+mj-lt"/>
              <a:buAutoNum type="arabicPeriod"/>
              <a:tabLst/>
              <a:defRPr/>
            </a:pPr>
            <a:r>
              <a:rPr kumimoji="0" lang="vi-VN" sz="1400" i="0" u="none" strike="noStrike" kern="1200" cap="none" spc="0" normalizeH="0" baseline="0" noProof="0" dirty="0">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rPr>
              <a:t>Đánh dấu trang</a:t>
            </a:r>
            <a:endParaRPr kumimoji="0" lang="en-US" sz="1400" i="0" u="none" strike="noStrike" kern="1200" cap="none" spc="0" normalizeH="0" baseline="0" noProof="0" dirty="0">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endParaRPr>
          </a:p>
          <a:p>
            <a:pPr marL="342900" marR="0" lvl="0" indent="-342900" algn="l" defTabSz="914400" rtl="0" eaLnBrk="1" fontAlgn="auto" latinLnBrk="0" hangingPunct="1">
              <a:lnSpc>
                <a:spcPct val="150000"/>
              </a:lnSpc>
              <a:spcBef>
                <a:spcPts val="0"/>
              </a:spcBef>
              <a:spcAft>
                <a:spcPts val="0"/>
              </a:spcAft>
              <a:buClrTx/>
              <a:buSzPts val="1400"/>
              <a:buFont typeface="+mj-lt"/>
              <a:buAutoNum type="arabicPeriod"/>
              <a:tabLst/>
              <a:defRPr/>
            </a:pPr>
            <a:r>
              <a:rPr lang="en-US" dirty="0" err="1">
                <a:solidFill>
                  <a:srgbClr val="00578E">
                    <a:lumMod val="25000"/>
                  </a:srgbClr>
                </a:solidFill>
                <a:latin typeface="Times New Roman" panose="02020603050405020304" pitchFamily="18" charset="0"/>
                <a:cs typeface="Times New Roman" panose="02020603050405020304" pitchFamily="18" charset="0"/>
              </a:rPr>
              <a:t>Hoạt</a:t>
            </a:r>
            <a:r>
              <a:rPr lang="en-US" dirty="0">
                <a:solidFill>
                  <a:srgbClr val="00578E">
                    <a:lumMod val="25000"/>
                  </a:srgbClr>
                </a:solidFill>
                <a:latin typeface="Times New Roman" panose="02020603050405020304" pitchFamily="18" charset="0"/>
                <a:cs typeface="Times New Roman" panose="02020603050405020304" pitchFamily="18" charset="0"/>
              </a:rPr>
              <a:t> </a:t>
            </a:r>
            <a:r>
              <a:rPr lang="en-US" dirty="0" err="1">
                <a:solidFill>
                  <a:srgbClr val="00578E">
                    <a:lumMod val="25000"/>
                  </a:srgbClr>
                </a:solidFill>
                <a:latin typeface="Times New Roman" panose="02020603050405020304" pitchFamily="18" charset="0"/>
                <a:cs typeface="Times New Roman" panose="02020603050405020304" pitchFamily="18" charset="0"/>
              </a:rPr>
              <a:t>động</a:t>
            </a:r>
            <a:r>
              <a:rPr lang="en-US" dirty="0">
                <a:solidFill>
                  <a:srgbClr val="00578E">
                    <a:lumMod val="25000"/>
                  </a:srgbClr>
                </a:solidFill>
                <a:latin typeface="Times New Roman" panose="02020603050405020304" pitchFamily="18" charset="0"/>
                <a:cs typeface="Times New Roman" panose="02020603050405020304" pitchFamily="18" charset="0"/>
              </a:rPr>
              <a:t> </a:t>
            </a:r>
            <a:r>
              <a:rPr lang="en-US" dirty="0" err="1">
                <a:solidFill>
                  <a:srgbClr val="00578E">
                    <a:lumMod val="25000"/>
                  </a:srgbClr>
                </a:solidFill>
                <a:latin typeface="Times New Roman" panose="02020603050405020304" pitchFamily="18" charset="0"/>
                <a:cs typeface="Times New Roman" panose="02020603050405020304" pitchFamily="18" charset="0"/>
              </a:rPr>
              <a:t>tốt</a:t>
            </a:r>
            <a:r>
              <a:rPr lang="en-US" dirty="0">
                <a:solidFill>
                  <a:srgbClr val="00578E">
                    <a:lumMod val="25000"/>
                  </a:srgbClr>
                </a:solidFill>
                <a:latin typeface="Times New Roman" panose="02020603050405020304" pitchFamily="18" charset="0"/>
                <a:cs typeface="Times New Roman" panose="02020603050405020304" pitchFamily="18" charset="0"/>
              </a:rPr>
              <a:t> </a:t>
            </a:r>
            <a:r>
              <a:rPr lang="en-US" dirty="0" err="1">
                <a:solidFill>
                  <a:srgbClr val="00578E">
                    <a:lumMod val="25000"/>
                  </a:srgbClr>
                </a:solidFill>
                <a:latin typeface="Times New Roman" panose="02020603050405020304" pitchFamily="18" charset="0"/>
                <a:cs typeface="Times New Roman" panose="02020603050405020304" pitchFamily="18" charset="0"/>
              </a:rPr>
              <a:t>trên</a:t>
            </a:r>
            <a:r>
              <a:rPr lang="en-US" dirty="0">
                <a:solidFill>
                  <a:srgbClr val="00578E">
                    <a:lumMod val="25000"/>
                  </a:srgbClr>
                </a:solidFill>
                <a:latin typeface="Times New Roman" panose="02020603050405020304" pitchFamily="18" charset="0"/>
                <a:cs typeface="Times New Roman" panose="02020603050405020304" pitchFamily="18" charset="0"/>
              </a:rPr>
              <a:t> </a:t>
            </a:r>
            <a:r>
              <a:rPr lang="en-US" dirty="0" err="1">
                <a:solidFill>
                  <a:srgbClr val="00578E">
                    <a:lumMod val="25000"/>
                  </a:srgbClr>
                </a:solidFill>
                <a:latin typeface="Times New Roman" panose="02020603050405020304" pitchFamily="18" charset="0"/>
                <a:cs typeface="Times New Roman" panose="02020603050405020304" pitchFamily="18" charset="0"/>
              </a:rPr>
              <a:t>cả</a:t>
            </a:r>
            <a:r>
              <a:rPr lang="en-US" dirty="0">
                <a:solidFill>
                  <a:srgbClr val="00578E">
                    <a:lumMod val="25000"/>
                  </a:srgbClr>
                </a:solidFill>
                <a:latin typeface="Times New Roman" panose="02020603050405020304" pitchFamily="18" charset="0"/>
                <a:cs typeface="Times New Roman" panose="02020603050405020304" pitchFamily="18" charset="0"/>
              </a:rPr>
              <a:t> </a:t>
            </a:r>
            <a:r>
              <a:rPr kumimoji="0" lang="en-US" sz="1400" i="0" u="none" strike="noStrike" kern="1200" cap="none" spc="0" normalizeH="0" baseline="0" noProof="0" dirty="0">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rPr>
              <a:t>mobile</a:t>
            </a:r>
            <a:endParaRPr kumimoji="0" lang="vi-VN" sz="1400" i="0" u="none" strike="noStrike" kern="1200" cap="none" spc="0" normalizeH="0" baseline="0" noProof="0" dirty="0">
              <a:ln>
                <a:noFill/>
              </a:ln>
              <a:solidFill>
                <a:srgbClr val="00578E">
                  <a:lumMod val="25000"/>
                </a:srgbClr>
              </a:solidFill>
              <a:effectLst/>
              <a:uLnTx/>
              <a:uFillTx/>
              <a:latin typeface="Times New Roman" panose="02020603050405020304" pitchFamily="18" charset="0"/>
              <a:cs typeface="Times New Roman" panose="02020603050405020304" pitchFamily="18" charset="0"/>
              <a:sym typeface="Roboto Condensed"/>
            </a:endParaRPr>
          </a:p>
          <a:p>
            <a:pPr marL="342900" marR="0" lvl="0" indent="-342900" algn="just" defTabSz="914400" rtl="0" eaLnBrk="1" fontAlgn="auto" latinLnBrk="0" hangingPunct="1">
              <a:lnSpc>
                <a:spcPct val="150000"/>
              </a:lnSpc>
              <a:spcBef>
                <a:spcPts val="0"/>
              </a:spcBef>
              <a:spcAft>
                <a:spcPts val="0"/>
              </a:spcAft>
              <a:buClrTx/>
              <a:buSzPts val="1400"/>
              <a:buFont typeface="+mj-lt"/>
              <a:buAutoNum type="arabicPeriod"/>
              <a:tabLst/>
              <a:defRPr/>
            </a:pPr>
            <a:endParaRPr kumimoji="0" lang="vi-VN" sz="1400" b="1" i="0" u="none" strike="noStrike" kern="1200" cap="none" spc="0" normalizeH="0" baseline="0" noProof="0" dirty="0">
              <a:ln>
                <a:noFill/>
              </a:ln>
              <a:solidFill>
                <a:srgbClr val="00578F"/>
              </a:solidFill>
              <a:effectLst/>
              <a:uLnTx/>
              <a:uFillTx/>
              <a:latin typeface="Times New Roman" panose="02020603050405020304" pitchFamily="18" charset="0"/>
              <a:cs typeface="Times New Roman" panose="02020603050405020304" pitchFamily="18" charset="0"/>
              <a:sym typeface="Roboto Condensed"/>
            </a:endParaRPr>
          </a:p>
          <a:p>
            <a:pPr marL="342900" marR="0" lvl="0" indent="-342900" algn="just" defTabSz="914400" rtl="0" eaLnBrk="1" fontAlgn="auto" latinLnBrk="0" hangingPunct="1">
              <a:lnSpc>
                <a:spcPct val="150000"/>
              </a:lnSpc>
              <a:spcBef>
                <a:spcPts val="0"/>
              </a:spcBef>
              <a:spcAft>
                <a:spcPts val="0"/>
              </a:spcAft>
              <a:buClrTx/>
              <a:buSzPts val="1400"/>
              <a:buFont typeface="+mj-lt"/>
              <a:buAutoNum type="arabicPeriod"/>
              <a:tabLst/>
              <a:defRPr/>
            </a:pPr>
            <a:endParaRPr kumimoji="0" lang="vi-VN" sz="1400" b="1" i="0" u="none" strike="noStrike" kern="1200" cap="none" spc="0" normalizeH="0" baseline="0" noProof="0" dirty="0">
              <a:ln>
                <a:noFill/>
              </a:ln>
              <a:solidFill>
                <a:srgbClr val="00578F"/>
              </a:solidFill>
              <a:effectLst/>
              <a:uLnTx/>
              <a:uFillTx/>
              <a:latin typeface="Times New Roman" panose="02020603050405020304" pitchFamily="18" charset="0"/>
              <a:cs typeface="Times New Roman" panose="02020603050405020304" pitchFamily="18" charset="0"/>
              <a:sym typeface="Roboto Condensed"/>
            </a:endParaRPr>
          </a:p>
        </p:txBody>
      </p:sp>
      <p:grpSp>
        <p:nvGrpSpPr>
          <p:cNvPr id="26" name="Google Shape;800;p36">
            <a:extLst>
              <a:ext uri="{FF2B5EF4-FFF2-40B4-BE49-F238E27FC236}">
                <a16:creationId xmlns:a16="http://schemas.microsoft.com/office/drawing/2014/main" id="{8AE88265-81D3-B230-BF56-174A344E6D56}"/>
              </a:ext>
            </a:extLst>
          </p:cNvPr>
          <p:cNvGrpSpPr/>
          <p:nvPr/>
        </p:nvGrpSpPr>
        <p:grpSpPr>
          <a:xfrm>
            <a:off x="363242" y="6022682"/>
            <a:ext cx="538061" cy="560627"/>
            <a:chOff x="7924977" y="1252056"/>
            <a:chExt cx="538061" cy="560627"/>
          </a:xfrm>
          <a:solidFill>
            <a:srgbClr val="009800">
              <a:alpha val="50000"/>
            </a:srgbClr>
          </a:solidFill>
        </p:grpSpPr>
        <p:sp>
          <p:nvSpPr>
            <p:cNvPr id="27" name="Google Shape;801;p36">
              <a:extLst>
                <a:ext uri="{FF2B5EF4-FFF2-40B4-BE49-F238E27FC236}">
                  <a16:creationId xmlns:a16="http://schemas.microsoft.com/office/drawing/2014/main" id="{2ECCF7B1-361A-3A77-AFC0-6F6C35B68FEA}"/>
                </a:ext>
              </a:extLst>
            </p:cNvPr>
            <p:cNvSpPr/>
            <p:nvPr/>
          </p:nvSpPr>
          <p:spPr>
            <a:xfrm>
              <a:off x="7924977" y="1550483"/>
              <a:ext cx="262200" cy="262200"/>
            </a:xfrm>
            <a:prstGeom prst="roundRect">
              <a:avLst>
                <a:gd name="adj" fmla="val 16667"/>
              </a:avLst>
            </a:prstGeom>
            <a:solidFill>
              <a:srgbClr val="5B9BD5">
                <a:lumMod val="60000"/>
                <a:lumOff val="40000"/>
                <a:alpha val="50196"/>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ndParaRPr>
            </a:p>
          </p:txBody>
        </p:sp>
        <p:sp>
          <p:nvSpPr>
            <p:cNvPr id="28" name="Google Shape;802;p36">
              <a:extLst>
                <a:ext uri="{FF2B5EF4-FFF2-40B4-BE49-F238E27FC236}">
                  <a16:creationId xmlns:a16="http://schemas.microsoft.com/office/drawing/2014/main" id="{95B4B308-58F3-B2CB-B98B-B5FF3E92F44F}"/>
                </a:ext>
              </a:extLst>
            </p:cNvPr>
            <p:cNvSpPr/>
            <p:nvPr/>
          </p:nvSpPr>
          <p:spPr>
            <a:xfrm>
              <a:off x="8200839" y="1252056"/>
              <a:ext cx="262200" cy="262200"/>
            </a:xfrm>
            <a:prstGeom prst="roundRect">
              <a:avLst>
                <a:gd name="adj" fmla="val 16667"/>
              </a:avLst>
            </a:prstGeom>
            <a:solidFill>
              <a:srgbClr val="5B9BD5">
                <a:lumMod val="60000"/>
                <a:lumOff val="40000"/>
                <a:alpha val="50196"/>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ndParaRPr>
            </a:p>
          </p:txBody>
        </p:sp>
      </p:grpSp>
      <p:pic>
        <p:nvPicPr>
          <p:cNvPr id="32" name="Picture 31">
            <a:extLst>
              <a:ext uri="{FF2B5EF4-FFF2-40B4-BE49-F238E27FC236}">
                <a16:creationId xmlns:a16="http://schemas.microsoft.com/office/drawing/2014/main" id="{E014016D-CDB5-CED6-7643-1224E5F96165}"/>
              </a:ext>
            </a:extLst>
          </p:cNvPr>
          <p:cNvPicPr>
            <a:picLocks noChangeAspect="1"/>
          </p:cNvPicPr>
          <p:nvPr/>
        </p:nvPicPr>
        <p:blipFill>
          <a:blip r:embed="rId2"/>
          <a:stretch>
            <a:fillRect/>
          </a:stretch>
        </p:blipFill>
        <p:spPr>
          <a:xfrm>
            <a:off x="3954587" y="717096"/>
            <a:ext cx="5384796" cy="3980902"/>
          </a:xfrm>
          <a:prstGeom prst="rect">
            <a:avLst/>
          </a:prstGeom>
          <a:effectLst>
            <a:outerShdw blurRad="241883" dist="38100" dir="5400000" sx="102000" sy="102000" algn="t" rotWithShape="0">
              <a:prstClr val="black">
                <a:alpha val="16746"/>
              </a:prstClr>
            </a:outerShdw>
          </a:effectLst>
        </p:spPr>
      </p:pic>
    </p:spTree>
    <p:extLst>
      <p:ext uri="{BB962C8B-B14F-4D97-AF65-F5344CB8AC3E}">
        <p14:creationId xmlns:p14="http://schemas.microsoft.com/office/powerpoint/2010/main" val="357625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9684-154D-ACB9-83C6-B53EFDBB29FE}"/>
            </a:ext>
          </a:extLst>
        </p:cNvPr>
        <p:cNvGrpSpPr/>
        <p:nvPr/>
      </p:nvGrpSpPr>
      <p:grpSpPr>
        <a:xfrm>
          <a:off x="0" y="0"/>
          <a:ext cx="0" cy="0"/>
          <a:chOff x="0" y="0"/>
          <a:chExt cx="0" cy="0"/>
        </a:xfrm>
      </p:grpSpPr>
      <p:grpSp>
        <p:nvGrpSpPr>
          <p:cNvPr id="26" name="Google Shape;800;p36">
            <a:extLst>
              <a:ext uri="{FF2B5EF4-FFF2-40B4-BE49-F238E27FC236}">
                <a16:creationId xmlns:a16="http://schemas.microsoft.com/office/drawing/2014/main" id="{8AE88265-81D3-B230-BF56-174A344E6D56}"/>
              </a:ext>
            </a:extLst>
          </p:cNvPr>
          <p:cNvGrpSpPr/>
          <p:nvPr/>
        </p:nvGrpSpPr>
        <p:grpSpPr>
          <a:xfrm>
            <a:off x="363242" y="6022682"/>
            <a:ext cx="538061" cy="560627"/>
            <a:chOff x="7924977" y="1252056"/>
            <a:chExt cx="538061" cy="560627"/>
          </a:xfrm>
          <a:solidFill>
            <a:srgbClr val="009800">
              <a:alpha val="50000"/>
            </a:srgbClr>
          </a:solidFill>
        </p:grpSpPr>
        <p:sp>
          <p:nvSpPr>
            <p:cNvPr id="27" name="Google Shape;801;p36">
              <a:extLst>
                <a:ext uri="{FF2B5EF4-FFF2-40B4-BE49-F238E27FC236}">
                  <a16:creationId xmlns:a16="http://schemas.microsoft.com/office/drawing/2014/main" id="{2ECCF7B1-361A-3A77-AFC0-6F6C35B68FEA}"/>
                </a:ext>
              </a:extLst>
            </p:cNvPr>
            <p:cNvSpPr/>
            <p:nvPr/>
          </p:nvSpPr>
          <p:spPr>
            <a:xfrm>
              <a:off x="7924977" y="1550483"/>
              <a:ext cx="262200" cy="262200"/>
            </a:xfrm>
            <a:prstGeom prst="roundRect">
              <a:avLst>
                <a:gd name="adj" fmla="val 16667"/>
              </a:avLst>
            </a:prstGeom>
            <a:solidFill>
              <a:srgbClr val="5B9BD5">
                <a:lumMod val="60000"/>
                <a:lumOff val="40000"/>
                <a:alpha val="50196"/>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ndParaRPr>
            </a:p>
          </p:txBody>
        </p:sp>
        <p:sp>
          <p:nvSpPr>
            <p:cNvPr id="28" name="Google Shape;802;p36">
              <a:extLst>
                <a:ext uri="{FF2B5EF4-FFF2-40B4-BE49-F238E27FC236}">
                  <a16:creationId xmlns:a16="http://schemas.microsoft.com/office/drawing/2014/main" id="{95B4B308-58F3-B2CB-B98B-B5FF3E92F44F}"/>
                </a:ext>
              </a:extLst>
            </p:cNvPr>
            <p:cNvSpPr/>
            <p:nvPr/>
          </p:nvSpPr>
          <p:spPr>
            <a:xfrm>
              <a:off x="8200839" y="1252056"/>
              <a:ext cx="262200" cy="262200"/>
            </a:xfrm>
            <a:prstGeom prst="roundRect">
              <a:avLst>
                <a:gd name="adj" fmla="val 16667"/>
              </a:avLst>
            </a:prstGeom>
            <a:solidFill>
              <a:srgbClr val="5B9BD5">
                <a:lumMod val="60000"/>
                <a:lumOff val="40000"/>
                <a:alpha val="50196"/>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ndParaRPr>
            </a:p>
          </p:txBody>
        </p:sp>
      </p:grpSp>
      <p:grpSp>
        <p:nvGrpSpPr>
          <p:cNvPr id="3" name="Group 21" descr="GIAO DIỆN XEM SÁCH EPUB TRÊN MÁY TÍNH VÀ THIẾT BỊ DI ĐỘNG">
            <a:extLst>
              <a:ext uri="{FF2B5EF4-FFF2-40B4-BE49-F238E27FC236}">
                <a16:creationId xmlns:a16="http://schemas.microsoft.com/office/drawing/2014/main" id="{59D87B3A-18D1-0A0D-4BD8-9BFCAABB7D19}"/>
              </a:ext>
            </a:extLst>
          </p:cNvPr>
          <p:cNvGrpSpPr/>
          <p:nvPr/>
        </p:nvGrpSpPr>
        <p:grpSpPr>
          <a:xfrm>
            <a:off x="376257" y="274691"/>
            <a:ext cx="9197317" cy="5309206"/>
            <a:chOff x="0" y="0"/>
            <a:chExt cx="13512107" cy="7799946"/>
          </a:xfrm>
        </p:grpSpPr>
        <p:sp>
          <p:nvSpPr>
            <p:cNvPr id="4" name="Freeform 22">
              <a:extLst>
                <a:ext uri="{FF2B5EF4-FFF2-40B4-BE49-F238E27FC236}">
                  <a16:creationId xmlns:a16="http://schemas.microsoft.com/office/drawing/2014/main" id="{519ADFD9-289B-93DA-9728-251D1B9BE34F}"/>
                </a:ext>
              </a:extLst>
            </p:cNvPr>
            <p:cNvSpPr/>
            <p:nvPr/>
          </p:nvSpPr>
          <p:spPr>
            <a:xfrm>
              <a:off x="0" y="82093"/>
              <a:ext cx="10041127" cy="7635760"/>
            </a:xfrm>
            <a:custGeom>
              <a:avLst/>
              <a:gdLst/>
              <a:ahLst/>
              <a:cxnLst/>
              <a:rect l="l" t="t" r="r" b="b"/>
              <a:pathLst>
                <a:path w="10041127" h="7635760">
                  <a:moveTo>
                    <a:pt x="0" y="0"/>
                  </a:moveTo>
                  <a:lnTo>
                    <a:pt x="10041127" y="0"/>
                  </a:lnTo>
                  <a:lnTo>
                    <a:pt x="10041127" y="7635760"/>
                  </a:lnTo>
                  <a:lnTo>
                    <a:pt x="0" y="7635760"/>
                  </a:lnTo>
                  <a:lnTo>
                    <a:pt x="0" y="0"/>
                  </a:lnTo>
                  <a:close/>
                </a:path>
              </a:pathLst>
            </a:custGeom>
            <a:blipFill>
              <a:blip r:embed="rId2"/>
              <a:stretch>
                <a:fillRect/>
              </a:stretch>
            </a:blipFill>
          </p:spPr>
          <p:txBody>
            <a:bodyPr/>
            <a:lstStyle/>
            <a:p>
              <a:endParaRPr lang="vi-VN" sz="1634"/>
            </a:p>
          </p:txBody>
        </p:sp>
        <p:sp>
          <p:nvSpPr>
            <p:cNvPr id="5" name="Freeform 23">
              <a:extLst>
                <a:ext uri="{FF2B5EF4-FFF2-40B4-BE49-F238E27FC236}">
                  <a16:creationId xmlns:a16="http://schemas.microsoft.com/office/drawing/2014/main" id="{864BD7DA-4431-F7F0-B7AC-52640F518027}"/>
                </a:ext>
              </a:extLst>
            </p:cNvPr>
            <p:cNvSpPr/>
            <p:nvPr/>
          </p:nvSpPr>
          <p:spPr>
            <a:xfrm>
              <a:off x="9502878" y="0"/>
              <a:ext cx="4009229" cy="7799946"/>
            </a:xfrm>
            <a:custGeom>
              <a:avLst/>
              <a:gdLst/>
              <a:ahLst/>
              <a:cxnLst/>
              <a:rect l="l" t="t" r="r" b="b"/>
              <a:pathLst>
                <a:path w="4009229" h="7799946">
                  <a:moveTo>
                    <a:pt x="0" y="0"/>
                  </a:moveTo>
                  <a:lnTo>
                    <a:pt x="4009229" y="0"/>
                  </a:lnTo>
                  <a:lnTo>
                    <a:pt x="4009229" y="7799946"/>
                  </a:lnTo>
                  <a:lnTo>
                    <a:pt x="0" y="7799946"/>
                  </a:lnTo>
                  <a:lnTo>
                    <a:pt x="0" y="0"/>
                  </a:lnTo>
                  <a:close/>
                </a:path>
              </a:pathLst>
            </a:custGeom>
            <a:blipFill>
              <a:blip r:embed="rId3"/>
              <a:stretch>
                <a:fillRect/>
              </a:stretch>
            </a:blipFill>
          </p:spPr>
          <p:txBody>
            <a:bodyPr/>
            <a:lstStyle/>
            <a:p>
              <a:endParaRPr lang="vi-VN" sz="1634"/>
            </a:p>
          </p:txBody>
        </p:sp>
      </p:grpSp>
      <p:sp>
        <p:nvSpPr>
          <p:cNvPr id="7" name="TextBox 6">
            <a:extLst>
              <a:ext uri="{FF2B5EF4-FFF2-40B4-BE49-F238E27FC236}">
                <a16:creationId xmlns:a16="http://schemas.microsoft.com/office/drawing/2014/main" id="{8F7A131B-DD03-F74D-F242-AD743D958328}"/>
              </a:ext>
            </a:extLst>
          </p:cNvPr>
          <p:cNvSpPr txBox="1"/>
          <p:nvPr/>
        </p:nvSpPr>
        <p:spPr>
          <a:xfrm>
            <a:off x="625442" y="5413652"/>
            <a:ext cx="8227014" cy="428964"/>
          </a:xfrm>
          <a:prstGeom prst="rect">
            <a:avLst/>
          </a:prstGeom>
          <a:noFill/>
        </p:spPr>
        <p:txBody>
          <a:bodyPr wrap="square">
            <a:spAutoFit/>
          </a:bodyPr>
          <a:lstStyle/>
          <a:p>
            <a:pPr>
              <a:lnSpc>
                <a:spcPts val="2874"/>
              </a:lnSpc>
            </a:pP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Giao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diện</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xem</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sách</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epub</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trên</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máy</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tính</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và</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thiết</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bị</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di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động</a:t>
            </a:r>
            <a:endPar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85039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9684-154D-ACB9-83C6-B53EFDBB29FE}"/>
            </a:ext>
          </a:extLst>
        </p:cNvPr>
        <p:cNvGrpSpPr/>
        <p:nvPr/>
      </p:nvGrpSpPr>
      <p:grpSpPr>
        <a:xfrm>
          <a:off x="0" y="0"/>
          <a:ext cx="0" cy="0"/>
          <a:chOff x="0" y="0"/>
          <a:chExt cx="0" cy="0"/>
        </a:xfrm>
      </p:grpSpPr>
      <p:grpSp>
        <p:nvGrpSpPr>
          <p:cNvPr id="26" name="Google Shape;800;p36">
            <a:extLst>
              <a:ext uri="{FF2B5EF4-FFF2-40B4-BE49-F238E27FC236}">
                <a16:creationId xmlns:a16="http://schemas.microsoft.com/office/drawing/2014/main" id="{8AE88265-81D3-B230-BF56-174A344E6D56}"/>
              </a:ext>
            </a:extLst>
          </p:cNvPr>
          <p:cNvGrpSpPr/>
          <p:nvPr/>
        </p:nvGrpSpPr>
        <p:grpSpPr>
          <a:xfrm>
            <a:off x="363242" y="6022682"/>
            <a:ext cx="538061" cy="560627"/>
            <a:chOff x="7924977" y="1252056"/>
            <a:chExt cx="538061" cy="560627"/>
          </a:xfrm>
          <a:solidFill>
            <a:srgbClr val="009800">
              <a:alpha val="50000"/>
            </a:srgbClr>
          </a:solidFill>
        </p:grpSpPr>
        <p:sp>
          <p:nvSpPr>
            <p:cNvPr id="27" name="Google Shape;801;p36">
              <a:extLst>
                <a:ext uri="{FF2B5EF4-FFF2-40B4-BE49-F238E27FC236}">
                  <a16:creationId xmlns:a16="http://schemas.microsoft.com/office/drawing/2014/main" id="{2ECCF7B1-361A-3A77-AFC0-6F6C35B68FEA}"/>
                </a:ext>
              </a:extLst>
            </p:cNvPr>
            <p:cNvSpPr/>
            <p:nvPr/>
          </p:nvSpPr>
          <p:spPr>
            <a:xfrm>
              <a:off x="7924977" y="1550483"/>
              <a:ext cx="262200" cy="262200"/>
            </a:xfrm>
            <a:prstGeom prst="roundRect">
              <a:avLst>
                <a:gd name="adj" fmla="val 16667"/>
              </a:avLst>
            </a:prstGeom>
            <a:solidFill>
              <a:srgbClr val="5B9BD5">
                <a:lumMod val="60000"/>
                <a:lumOff val="40000"/>
                <a:alpha val="50196"/>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ndParaRPr>
            </a:p>
          </p:txBody>
        </p:sp>
        <p:sp>
          <p:nvSpPr>
            <p:cNvPr id="28" name="Google Shape;802;p36">
              <a:extLst>
                <a:ext uri="{FF2B5EF4-FFF2-40B4-BE49-F238E27FC236}">
                  <a16:creationId xmlns:a16="http://schemas.microsoft.com/office/drawing/2014/main" id="{95B4B308-58F3-B2CB-B98B-B5FF3E92F44F}"/>
                </a:ext>
              </a:extLst>
            </p:cNvPr>
            <p:cNvSpPr/>
            <p:nvPr/>
          </p:nvSpPr>
          <p:spPr>
            <a:xfrm>
              <a:off x="8200839" y="1252056"/>
              <a:ext cx="262200" cy="262200"/>
            </a:xfrm>
            <a:prstGeom prst="roundRect">
              <a:avLst>
                <a:gd name="adj" fmla="val 16667"/>
              </a:avLst>
            </a:prstGeom>
            <a:solidFill>
              <a:srgbClr val="5B9BD5">
                <a:lumMod val="60000"/>
                <a:lumOff val="40000"/>
                <a:alpha val="50196"/>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ndParaRPr>
            </a:p>
          </p:txBody>
        </p:sp>
      </p:grpSp>
      <p:sp>
        <p:nvSpPr>
          <p:cNvPr id="6" name="Freeform 21">
            <a:extLst>
              <a:ext uri="{FF2B5EF4-FFF2-40B4-BE49-F238E27FC236}">
                <a16:creationId xmlns:a16="http://schemas.microsoft.com/office/drawing/2014/main" id="{4DE966D6-6490-B6AB-2ED2-3DBF848B5E35}"/>
              </a:ext>
            </a:extLst>
          </p:cNvPr>
          <p:cNvSpPr/>
          <p:nvPr/>
        </p:nvSpPr>
        <p:spPr>
          <a:xfrm>
            <a:off x="458593" y="496717"/>
            <a:ext cx="6641413" cy="4150883"/>
          </a:xfrm>
          <a:custGeom>
            <a:avLst/>
            <a:gdLst/>
            <a:ahLst/>
            <a:cxnLst/>
            <a:rect l="l" t="t" r="r" b="b"/>
            <a:pathLst>
              <a:path w="7317853" h="4573658">
                <a:moveTo>
                  <a:pt x="0" y="0"/>
                </a:moveTo>
                <a:lnTo>
                  <a:pt x="7317853" y="0"/>
                </a:lnTo>
                <a:lnTo>
                  <a:pt x="7317853" y="4573659"/>
                </a:lnTo>
                <a:lnTo>
                  <a:pt x="0" y="4573659"/>
                </a:lnTo>
                <a:lnTo>
                  <a:pt x="0" y="0"/>
                </a:lnTo>
                <a:close/>
              </a:path>
            </a:pathLst>
          </a:custGeom>
          <a:blipFill>
            <a:blip r:embed="rId2"/>
            <a:stretch>
              <a:fillRect/>
            </a:stretch>
          </a:blipFill>
        </p:spPr>
        <p:txBody>
          <a:bodyPr/>
          <a:lstStyle/>
          <a:p>
            <a:endParaRPr lang="vi-VN" sz="1634"/>
          </a:p>
        </p:txBody>
      </p:sp>
      <p:sp>
        <p:nvSpPr>
          <p:cNvPr id="8" name="Freeform 22">
            <a:extLst>
              <a:ext uri="{FF2B5EF4-FFF2-40B4-BE49-F238E27FC236}">
                <a16:creationId xmlns:a16="http://schemas.microsoft.com/office/drawing/2014/main" id="{15E876C3-2273-671F-D469-94C99E4213E8}"/>
              </a:ext>
            </a:extLst>
          </p:cNvPr>
          <p:cNvSpPr/>
          <p:nvPr/>
        </p:nvSpPr>
        <p:spPr>
          <a:xfrm>
            <a:off x="7263310" y="496717"/>
            <a:ext cx="2245969" cy="4150883"/>
          </a:xfrm>
          <a:custGeom>
            <a:avLst/>
            <a:gdLst/>
            <a:ahLst/>
            <a:cxnLst/>
            <a:rect l="l" t="t" r="r" b="b"/>
            <a:pathLst>
              <a:path w="2474725" h="4573658">
                <a:moveTo>
                  <a:pt x="0" y="0"/>
                </a:moveTo>
                <a:lnTo>
                  <a:pt x="2474725" y="0"/>
                </a:lnTo>
                <a:lnTo>
                  <a:pt x="2474725" y="4573659"/>
                </a:lnTo>
                <a:lnTo>
                  <a:pt x="0" y="4573659"/>
                </a:lnTo>
                <a:lnTo>
                  <a:pt x="0" y="0"/>
                </a:lnTo>
                <a:close/>
              </a:path>
            </a:pathLst>
          </a:custGeom>
          <a:blipFill>
            <a:blip r:embed="rId3"/>
            <a:stretch>
              <a:fillRect/>
            </a:stretch>
          </a:blipFill>
        </p:spPr>
        <p:txBody>
          <a:bodyPr/>
          <a:lstStyle/>
          <a:p>
            <a:endParaRPr lang="vi-VN" sz="1634"/>
          </a:p>
        </p:txBody>
      </p:sp>
      <p:sp>
        <p:nvSpPr>
          <p:cNvPr id="9" name="TextBox 8">
            <a:extLst>
              <a:ext uri="{FF2B5EF4-FFF2-40B4-BE49-F238E27FC236}">
                <a16:creationId xmlns:a16="http://schemas.microsoft.com/office/drawing/2014/main" id="{FCE49D79-B42F-DD71-0146-BF04AFA19804}"/>
              </a:ext>
            </a:extLst>
          </p:cNvPr>
          <p:cNvSpPr txBox="1"/>
          <p:nvPr/>
        </p:nvSpPr>
        <p:spPr>
          <a:xfrm>
            <a:off x="458593" y="4836360"/>
            <a:ext cx="8227014" cy="428964"/>
          </a:xfrm>
          <a:prstGeom prst="rect">
            <a:avLst/>
          </a:prstGeom>
          <a:noFill/>
        </p:spPr>
        <p:txBody>
          <a:bodyPr wrap="square">
            <a:spAutoFit/>
          </a:bodyPr>
          <a:lstStyle/>
          <a:p>
            <a:pPr>
              <a:lnSpc>
                <a:spcPts val="2874"/>
              </a:lnSpc>
            </a:pP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Giao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diện</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xem</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sách</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PDF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trên</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máy</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tính</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và</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thiết</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bị</a:t>
            </a:r>
            <a:r>
              <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di </a:t>
            </a:r>
            <a:r>
              <a:rPr lang="en-US" sz="1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động</a:t>
            </a:r>
            <a:endParaRPr lang="en-US" sz="1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340098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605" y="6183270"/>
            <a:ext cx="6353521" cy="1129342"/>
            <a:chOff x="0" y="0"/>
            <a:chExt cx="1905512" cy="338706"/>
          </a:xfrm>
        </p:grpSpPr>
        <p:sp>
          <p:nvSpPr>
            <p:cNvPr id="3" name="Freeform 3"/>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23922"/>
              </a:srgbClr>
            </a:solidFill>
          </p:spPr>
          <p:txBody>
            <a:bodyPr/>
            <a:lstStyle/>
            <a:p>
              <a:endParaRPr lang="vi-VN" sz="1634"/>
            </a:p>
          </p:txBody>
        </p:sp>
        <p:sp>
          <p:nvSpPr>
            <p:cNvPr id="4" name="TextBox 4"/>
            <p:cNvSpPr txBox="1"/>
            <p:nvPr/>
          </p:nvSpPr>
          <p:spPr>
            <a:xfrm>
              <a:off x="101600" y="-19050"/>
              <a:ext cx="1702312" cy="357756"/>
            </a:xfrm>
            <a:prstGeom prst="rect">
              <a:avLst/>
            </a:prstGeom>
          </p:spPr>
          <p:txBody>
            <a:bodyPr lIns="32599" tIns="32599" rIns="32599" bIns="32599" rtlCol="0" anchor="ctr"/>
            <a:lstStyle/>
            <a:p>
              <a:pPr algn="ctr">
                <a:lnSpc>
                  <a:spcPts val="1616"/>
                </a:lnSpc>
              </a:pPr>
              <a:endParaRPr sz="1634"/>
            </a:p>
          </p:txBody>
        </p:sp>
      </p:grpSp>
      <p:grpSp>
        <p:nvGrpSpPr>
          <p:cNvPr id="5" name="Group 5"/>
          <p:cNvGrpSpPr/>
          <p:nvPr/>
        </p:nvGrpSpPr>
        <p:grpSpPr>
          <a:xfrm>
            <a:off x="3816468" y="2122633"/>
            <a:ext cx="7835057" cy="1392686"/>
            <a:chOff x="0" y="0"/>
            <a:chExt cx="1905512" cy="338706"/>
          </a:xfrm>
        </p:grpSpPr>
        <p:sp>
          <p:nvSpPr>
            <p:cNvPr id="6" name="Freeform 6"/>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EBF6F5"/>
            </a:solidFill>
          </p:spPr>
          <p:txBody>
            <a:bodyPr/>
            <a:lstStyle/>
            <a:p>
              <a:endParaRPr lang="vi-VN" sz="1634"/>
            </a:p>
          </p:txBody>
        </p:sp>
        <p:sp>
          <p:nvSpPr>
            <p:cNvPr id="7" name="TextBox 7"/>
            <p:cNvSpPr txBox="1"/>
            <p:nvPr/>
          </p:nvSpPr>
          <p:spPr>
            <a:xfrm>
              <a:off x="101600" y="-19050"/>
              <a:ext cx="1702312" cy="357756"/>
            </a:xfrm>
            <a:prstGeom prst="rect">
              <a:avLst/>
            </a:prstGeom>
          </p:spPr>
          <p:txBody>
            <a:bodyPr lIns="32599" tIns="32599" rIns="32599" bIns="32599" rtlCol="0" anchor="ctr"/>
            <a:lstStyle/>
            <a:p>
              <a:pPr algn="ctr">
                <a:lnSpc>
                  <a:spcPts val="1616"/>
                </a:lnSpc>
              </a:pPr>
              <a:endParaRPr sz="1634"/>
            </a:p>
          </p:txBody>
        </p:sp>
      </p:grpSp>
      <p:grpSp>
        <p:nvGrpSpPr>
          <p:cNvPr id="8" name="Group 8"/>
          <p:cNvGrpSpPr/>
          <p:nvPr/>
        </p:nvGrpSpPr>
        <p:grpSpPr>
          <a:xfrm>
            <a:off x="4466756" y="2124926"/>
            <a:ext cx="7835057" cy="1392686"/>
            <a:chOff x="0" y="0"/>
            <a:chExt cx="1905512" cy="338706"/>
          </a:xfrm>
        </p:grpSpPr>
        <p:sp>
          <p:nvSpPr>
            <p:cNvPr id="9" name="Freeform 9"/>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FFFFFF"/>
            </a:solidFill>
          </p:spPr>
          <p:txBody>
            <a:bodyPr/>
            <a:lstStyle/>
            <a:p>
              <a:endParaRPr lang="vi-VN" sz="1634"/>
            </a:p>
          </p:txBody>
        </p:sp>
        <p:sp>
          <p:nvSpPr>
            <p:cNvPr id="10" name="TextBox 10"/>
            <p:cNvSpPr txBox="1"/>
            <p:nvPr/>
          </p:nvSpPr>
          <p:spPr>
            <a:xfrm>
              <a:off x="101600" y="-19050"/>
              <a:ext cx="1702312" cy="357756"/>
            </a:xfrm>
            <a:prstGeom prst="rect">
              <a:avLst/>
            </a:prstGeom>
          </p:spPr>
          <p:txBody>
            <a:bodyPr lIns="32599" tIns="32599" rIns="32599" bIns="32599" rtlCol="0" anchor="ctr"/>
            <a:lstStyle/>
            <a:p>
              <a:pPr algn="ctr">
                <a:lnSpc>
                  <a:spcPts val="1616"/>
                </a:lnSpc>
              </a:pPr>
              <a:endParaRPr sz="1634"/>
            </a:p>
          </p:txBody>
        </p:sp>
      </p:grpSp>
      <p:grpSp>
        <p:nvGrpSpPr>
          <p:cNvPr id="11" name="Group 11"/>
          <p:cNvGrpSpPr/>
          <p:nvPr/>
        </p:nvGrpSpPr>
        <p:grpSpPr>
          <a:xfrm rot="-10800000">
            <a:off x="-6988969" y="3421185"/>
            <a:ext cx="13881869" cy="2467511"/>
            <a:chOff x="0" y="0"/>
            <a:chExt cx="1905512" cy="338706"/>
          </a:xfrm>
        </p:grpSpPr>
        <p:sp>
          <p:nvSpPr>
            <p:cNvPr id="12" name="Freeform 12"/>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23922"/>
              </a:srgbClr>
            </a:solidFill>
          </p:spPr>
          <p:txBody>
            <a:bodyPr/>
            <a:lstStyle/>
            <a:p>
              <a:endParaRPr lang="vi-VN" sz="1634"/>
            </a:p>
          </p:txBody>
        </p:sp>
        <p:sp>
          <p:nvSpPr>
            <p:cNvPr id="13" name="TextBox 13"/>
            <p:cNvSpPr txBox="1"/>
            <p:nvPr/>
          </p:nvSpPr>
          <p:spPr>
            <a:xfrm>
              <a:off x="101600" y="-19050"/>
              <a:ext cx="1702312" cy="357756"/>
            </a:xfrm>
            <a:prstGeom prst="rect">
              <a:avLst/>
            </a:prstGeom>
          </p:spPr>
          <p:txBody>
            <a:bodyPr lIns="32599" tIns="32599" rIns="32599" bIns="32599" rtlCol="0" anchor="ctr"/>
            <a:lstStyle/>
            <a:p>
              <a:pPr algn="ctr">
                <a:lnSpc>
                  <a:spcPts val="1616"/>
                </a:lnSpc>
              </a:pPr>
              <a:endParaRPr sz="1634"/>
            </a:p>
          </p:txBody>
        </p:sp>
      </p:grpSp>
      <p:sp>
        <p:nvSpPr>
          <p:cNvPr id="14" name="Freeform 14"/>
          <p:cNvSpPr/>
          <p:nvPr/>
        </p:nvSpPr>
        <p:spPr>
          <a:xfrm>
            <a:off x="531675" y="537135"/>
            <a:ext cx="3032241" cy="656099"/>
          </a:xfrm>
          <a:custGeom>
            <a:avLst/>
            <a:gdLst/>
            <a:ahLst/>
            <a:cxnLst/>
            <a:rect l="l" t="t" r="r" b="b"/>
            <a:pathLst>
              <a:path w="3341080" h="722924">
                <a:moveTo>
                  <a:pt x="0" y="0"/>
                </a:moveTo>
                <a:lnTo>
                  <a:pt x="3341080" y="0"/>
                </a:lnTo>
                <a:lnTo>
                  <a:pt x="3341080" y="722923"/>
                </a:lnTo>
                <a:lnTo>
                  <a:pt x="0" y="722923"/>
                </a:lnTo>
                <a:lnTo>
                  <a:pt x="0" y="0"/>
                </a:lnTo>
                <a:close/>
              </a:path>
            </a:pathLst>
          </a:custGeom>
          <a:blipFill>
            <a:blip r:embed="rId2"/>
            <a:stretch>
              <a:fillRect/>
            </a:stretch>
          </a:blipFill>
        </p:spPr>
        <p:txBody>
          <a:bodyPr/>
          <a:lstStyle/>
          <a:p>
            <a:endParaRPr lang="vi-VN" sz="1634"/>
          </a:p>
        </p:txBody>
      </p:sp>
      <p:grpSp>
        <p:nvGrpSpPr>
          <p:cNvPr id="15" name="Group 15"/>
          <p:cNvGrpSpPr/>
          <p:nvPr/>
        </p:nvGrpSpPr>
        <p:grpSpPr>
          <a:xfrm>
            <a:off x="5559313" y="5115635"/>
            <a:ext cx="6353521" cy="1129342"/>
            <a:chOff x="0" y="0"/>
            <a:chExt cx="1905512" cy="338706"/>
          </a:xfrm>
        </p:grpSpPr>
        <p:sp>
          <p:nvSpPr>
            <p:cNvPr id="16" name="Freeform 16"/>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23922"/>
              </a:srgbClr>
            </a:solidFill>
          </p:spPr>
          <p:txBody>
            <a:bodyPr/>
            <a:lstStyle/>
            <a:p>
              <a:endParaRPr lang="vi-VN" sz="1634"/>
            </a:p>
          </p:txBody>
        </p:sp>
        <p:sp>
          <p:nvSpPr>
            <p:cNvPr id="17" name="TextBox 17"/>
            <p:cNvSpPr txBox="1"/>
            <p:nvPr/>
          </p:nvSpPr>
          <p:spPr>
            <a:xfrm>
              <a:off x="101600" y="-19050"/>
              <a:ext cx="1702312" cy="357756"/>
            </a:xfrm>
            <a:prstGeom prst="rect">
              <a:avLst/>
            </a:prstGeom>
          </p:spPr>
          <p:txBody>
            <a:bodyPr lIns="32599" tIns="32599" rIns="32599" bIns="32599" rtlCol="0" anchor="ctr"/>
            <a:lstStyle/>
            <a:p>
              <a:pPr algn="ctr">
                <a:lnSpc>
                  <a:spcPts val="1616"/>
                </a:lnSpc>
              </a:pPr>
              <a:endParaRPr sz="1634"/>
            </a:p>
          </p:txBody>
        </p:sp>
      </p:grpSp>
      <p:grpSp>
        <p:nvGrpSpPr>
          <p:cNvPr id="18" name="Group 18"/>
          <p:cNvGrpSpPr/>
          <p:nvPr/>
        </p:nvGrpSpPr>
        <p:grpSpPr>
          <a:xfrm>
            <a:off x="5170654" y="2123078"/>
            <a:ext cx="7835057" cy="1392686"/>
            <a:chOff x="0" y="0"/>
            <a:chExt cx="1905512" cy="338706"/>
          </a:xfrm>
        </p:grpSpPr>
        <p:sp>
          <p:nvSpPr>
            <p:cNvPr id="19" name="Freeform 19"/>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23922"/>
              </a:srgbClr>
            </a:solidFill>
          </p:spPr>
          <p:txBody>
            <a:bodyPr/>
            <a:lstStyle/>
            <a:p>
              <a:endParaRPr lang="vi-VN" sz="1634"/>
            </a:p>
          </p:txBody>
        </p:sp>
        <p:sp>
          <p:nvSpPr>
            <p:cNvPr id="20" name="TextBox 20"/>
            <p:cNvSpPr txBox="1"/>
            <p:nvPr/>
          </p:nvSpPr>
          <p:spPr>
            <a:xfrm>
              <a:off x="101600" y="-19050"/>
              <a:ext cx="1702312" cy="357756"/>
            </a:xfrm>
            <a:prstGeom prst="rect">
              <a:avLst/>
            </a:prstGeom>
          </p:spPr>
          <p:txBody>
            <a:bodyPr lIns="32599" tIns="32599" rIns="32599" bIns="32599" rtlCol="0" anchor="ctr"/>
            <a:lstStyle/>
            <a:p>
              <a:pPr algn="ctr">
                <a:lnSpc>
                  <a:spcPts val="1616"/>
                </a:lnSpc>
              </a:pPr>
              <a:endParaRPr sz="1634"/>
            </a:p>
          </p:txBody>
        </p:sp>
      </p:grpSp>
      <p:sp>
        <p:nvSpPr>
          <p:cNvPr id="21" name="Freeform 21"/>
          <p:cNvSpPr/>
          <p:nvPr/>
        </p:nvSpPr>
        <p:spPr>
          <a:xfrm>
            <a:off x="1600768" y="2451094"/>
            <a:ext cx="6726378" cy="4410083"/>
          </a:xfrm>
          <a:custGeom>
            <a:avLst/>
            <a:gdLst/>
            <a:ahLst/>
            <a:cxnLst/>
            <a:rect l="l" t="t" r="r" b="b"/>
            <a:pathLst>
              <a:path w="7411472" h="4859258">
                <a:moveTo>
                  <a:pt x="0" y="0"/>
                </a:moveTo>
                <a:lnTo>
                  <a:pt x="7411472" y="0"/>
                </a:lnTo>
                <a:lnTo>
                  <a:pt x="7411472" y="4859258"/>
                </a:lnTo>
                <a:lnTo>
                  <a:pt x="0" y="4859258"/>
                </a:lnTo>
                <a:lnTo>
                  <a:pt x="0" y="0"/>
                </a:lnTo>
                <a:close/>
              </a:path>
            </a:pathLst>
          </a:custGeom>
          <a:blipFill>
            <a:blip r:embed="rId3"/>
            <a:stretch>
              <a:fillRect l="-1150" r="-6331"/>
            </a:stretch>
          </a:blipFill>
        </p:spPr>
        <p:txBody>
          <a:bodyPr/>
          <a:lstStyle/>
          <a:p>
            <a:endParaRPr lang="vi-VN" sz="1634" dirty="0"/>
          </a:p>
        </p:txBody>
      </p:sp>
      <p:sp>
        <p:nvSpPr>
          <p:cNvPr id="22" name="TextBox 22"/>
          <p:cNvSpPr txBox="1"/>
          <p:nvPr/>
        </p:nvSpPr>
        <p:spPr>
          <a:xfrm>
            <a:off x="4141094" y="532281"/>
            <a:ext cx="6712886" cy="923330"/>
          </a:xfrm>
          <a:prstGeom prst="rect">
            <a:avLst/>
          </a:prstGeom>
        </p:spPr>
        <p:txBody>
          <a:bodyPr wrap="square" lIns="0" tIns="0" rIns="0" bIns="0" rtlCol="0" anchor="t">
            <a:spAutoFit/>
          </a:bodyPr>
          <a:lstStyle/>
          <a:p>
            <a:pPr>
              <a:lnSpc>
                <a:spcPts val="3551"/>
              </a:lnSpc>
            </a:pPr>
            <a:r>
              <a:rPr lang="en-US" sz="2800" b="1" dirty="0">
                <a:solidFill>
                  <a:srgbClr val="247C2F"/>
                </a:solidFill>
                <a:latin typeface="Times New Roman" panose="02020603050405020304" pitchFamily="18" charset="0"/>
                <a:cs typeface="Times New Roman" panose="02020603050405020304" pitchFamily="18" charset="0"/>
              </a:rPr>
              <a:t>GIAO DIỆN WEBSITE </a:t>
            </a:r>
          </a:p>
          <a:p>
            <a:pPr>
              <a:lnSpc>
                <a:spcPts val="3551"/>
              </a:lnSpc>
            </a:pPr>
            <a:r>
              <a:rPr lang="en-US" sz="2800" b="1" dirty="0">
                <a:solidFill>
                  <a:srgbClr val="247C2F"/>
                </a:solidFill>
                <a:latin typeface="Times New Roman" panose="02020603050405020304" pitchFamily="18" charset="0"/>
                <a:cs typeface="Times New Roman" panose="02020603050405020304" pitchFamily="18" charset="0"/>
              </a:rPr>
              <a:t>THƯ VIỆN CÔNG AN NHÂN DÂN</a:t>
            </a:r>
          </a:p>
        </p:txBody>
      </p:sp>
    </p:spTree>
    <p:extLst>
      <p:ext uri="{BB962C8B-B14F-4D97-AF65-F5344CB8AC3E}">
        <p14:creationId xmlns:p14="http://schemas.microsoft.com/office/powerpoint/2010/main" val="2195049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788133" y="835599"/>
            <a:ext cx="19994680" cy="5189979"/>
            <a:chOff x="0" y="0"/>
            <a:chExt cx="29374900" cy="7624784"/>
          </a:xfrm>
        </p:grpSpPr>
        <p:grpSp>
          <p:nvGrpSpPr>
            <p:cNvPr id="3" name="Group 3"/>
            <p:cNvGrpSpPr/>
            <p:nvPr/>
          </p:nvGrpSpPr>
          <p:grpSpPr>
            <a:xfrm>
              <a:off x="12876349" y="5965626"/>
              <a:ext cx="9334185" cy="1659157"/>
              <a:chOff x="0" y="0"/>
              <a:chExt cx="1905512" cy="338706"/>
            </a:xfrm>
          </p:grpSpPr>
          <p:sp>
            <p:nvSpPr>
              <p:cNvPr id="4" name="Freeform 4"/>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5" name="TextBox 5"/>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6" name="Group 6"/>
            <p:cNvGrpSpPr/>
            <p:nvPr/>
          </p:nvGrpSpPr>
          <p:grpSpPr>
            <a:xfrm>
              <a:off x="18435130" y="4397127"/>
              <a:ext cx="9334185" cy="1659157"/>
              <a:chOff x="0" y="0"/>
              <a:chExt cx="1905512" cy="338706"/>
            </a:xfrm>
          </p:grpSpPr>
          <p:sp>
            <p:nvSpPr>
              <p:cNvPr id="7" name="Freeform 7"/>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8" name="TextBox 8"/>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9" name="Group 9"/>
            <p:cNvGrpSpPr/>
            <p:nvPr/>
          </p:nvGrpSpPr>
          <p:grpSpPr>
            <a:xfrm>
              <a:off x="15874655" y="0"/>
              <a:ext cx="11510763" cy="2046045"/>
              <a:chOff x="0" y="0"/>
              <a:chExt cx="1905512" cy="338706"/>
            </a:xfrm>
          </p:grpSpPr>
          <p:sp>
            <p:nvSpPr>
              <p:cNvPr id="10" name="Freeform 10"/>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EBF6F5">
                  <a:alpha val="4706"/>
                </a:srgbClr>
              </a:solidFill>
            </p:spPr>
            <p:txBody>
              <a:bodyPr/>
              <a:lstStyle/>
              <a:p>
                <a:endParaRPr lang="vi-VN" sz="1634"/>
              </a:p>
            </p:txBody>
          </p:sp>
          <p:sp>
            <p:nvSpPr>
              <p:cNvPr id="11" name="TextBox 11"/>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12" name="Group 12"/>
            <p:cNvGrpSpPr/>
            <p:nvPr/>
          </p:nvGrpSpPr>
          <p:grpSpPr>
            <a:xfrm>
              <a:off x="16830016" y="3368"/>
              <a:ext cx="11510763" cy="2046045"/>
              <a:chOff x="0" y="0"/>
              <a:chExt cx="1905512" cy="338706"/>
            </a:xfrm>
          </p:grpSpPr>
          <p:sp>
            <p:nvSpPr>
              <p:cNvPr id="13" name="Freeform 13"/>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FFFFFF">
                  <a:alpha val="4706"/>
                </a:srgbClr>
              </a:solidFill>
            </p:spPr>
            <p:txBody>
              <a:bodyPr/>
              <a:lstStyle/>
              <a:p>
                <a:endParaRPr lang="vi-VN" sz="1634"/>
              </a:p>
            </p:txBody>
          </p:sp>
          <p:sp>
            <p:nvSpPr>
              <p:cNvPr id="14" name="TextBox 14"/>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15" name="Group 15"/>
            <p:cNvGrpSpPr/>
            <p:nvPr/>
          </p:nvGrpSpPr>
          <p:grpSpPr>
            <a:xfrm rot="-10800000">
              <a:off x="0" y="1907750"/>
              <a:ext cx="20394351" cy="3625109"/>
              <a:chOff x="0" y="0"/>
              <a:chExt cx="1905512" cy="338706"/>
            </a:xfrm>
          </p:grpSpPr>
          <p:sp>
            <p:nvSpPr>
              <p:cNvPr id="16" name="Freeform 16"/>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17" name="TextBox 17"/>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nvGrpSpPr>
            <p:cNvPr id="18" name="Group 18"/>
            <p:cNvGrpSpPr/>
            <p:nvPr/>
          </p:nvGrpSpPr>
          <p:grpSpPr>
            <a:xfrm>
              <a:off x="17864137" y="653"/>
              <a:ext cx="11510763" cy="2046045"/>
              <a:chOff x="0" y="0"/>
              <a:chExt cx="1905512" cy="338706"/>
            </a:xfrm>
          </p:grpSpPr>
          <p:sp>
            <p:nvSpPr>
              <p:cNvPr id="19" name="Freeform 19"/>
              <p:cNvSpPr/>
              <p:nvPr/>
            </p:nvSpPr>
            <p:spPr>
              <a:xfrm>
                <a:off x="0" y="0"/>
                <a:ext cx="1905512" cy="338706"/>
              </a:xfrm>
              <a:custGeom>
                <a:avLst/>
                <a:gdLst/>
                <a:ahLst/>
                <a:cxnLst/>
                <a:rect l="l" t="t" r="r" b="b"/>
                <a:pathLst>
                  <a:path w="1905512" h="338706">
                    <a:moveTo>
                      <a:pt x="203200" y="0"/>
                    </a:moveTo>
                    <a:lnTo>
                      <a:pt x="1905512" y="0"/>
                    </a:lnTo>
                    <a:lnTo>
                      <a:pt x="1702312" y="338706"/>
                    </a:lnTo>
                    <a:lnTo>
                      <a:pt x="0" y="338706"/>
                    </a:lnTo>
                    <a:lnTo>
                      <a:pt x="203200" y="0"/>
                    </a:lnTo>
                    <a:close/>
                  </a:path>
                </a:pathLst>
              </a:custGeom>
              <a:solidFill>
                <a:srgbClr val="389441">
                  <a:alpha val="4706"/>
                </a:srgbClr>
              </a:solidFill>
            </p:spPr>
            <p:txBody>
              <a:bodyPr/>
              <a:lstStyle/>
              <a:p>
                <a:endParaRPr lang="vi-VN" sz="1634"/>
              </a:p>
            </p:txBody>
          </p:sp>
          <p:sp>
            <p:nvSpPr>
              <p:cNvPr id="20" name="TextBox 20"/>
              <p:cNvSpPr txBox="1"/>
              <p:nvPr/>
            </p:nvSpPr>
            <p:spPr>
              <a:xfrm>
                <a:off x="101600" y="-19050"/>
                <a:ext cx="1702312" cy="357756"/>
              </a:xfrm>
              <a:prstGeom prst="rect">
                <a:avLst/>
              </a:prstGeom>
            </p:spPr>
            <p:txBody>
              <a:bodyPr lIns="46104" tIns="46104" rIns="46104" bIns="46104" rtlCol="0" anchor="ctr"/>
              <a:lstStyle/>
              <a:p>
                <a:pPr algn="ctr">
                  <a:lnSpc>
                    <a:spcPts val="1616"/>
                  </a:lnSpc>
                </a:pPr>
                <a:endParaRPr sz="1634"/>
              </a:p>
            </p:txBody>
          </p:sp>
        </p:grpSp>
      </p:grpSp>
      <p:sp>
        <p:nvSpPr>
          <p:cNvPr id="21" name="TextBox 21"/>
          <p:cNvSpPr txBox="1"/>
          <p:nvPr/>
        </p:nvSpPr>
        <p:spPr>
          <a:xfrm>
            <a:off x="1044643" y="6349701"/>
            <a:ext cx="4019174" cy="327013"/>
          </a:xfrm>
          <a:prstGeom prst="rect">
            <a:avLst/>
          </a:prstGeom>
        </p:spPr>
        <p:txBody>
          <a:bodyPr lIns="0" tIns="0" rIns="0" bIns="0" rtlCol="0" anchor="t">
            <a:spAutoFit/>
          </a:bodyPr>
          <a:lstStyle/>
          <a:p>
            <a:pPr>
              <a:lnSpc>
                <a:spcPts val="2874"/>
              </a:lnSpc>
            </a:pPr>
            <a:r>
              <a:rPr lang="en-US" sz="1600" dirty="0">
                <a:solidFill>
                  <a:schemeClr val="bg1"/>
                </a:solidFill>
                <a:latin typeface="Times New Roman" panose="02020603050405020304" pitchFamily="18" charset="0"/>
                <a:cs typeface="Times New Roman" panose="02020603050405020304" pitchFamily="18" charset="0"/>
              </a:rPr>
              <a:t>Giao </a:t>
            </a:r>
            <a:r>
              <a:rPr lang="en-US" sz="1600" dirty="0" err="1">
                <a:solidFill>
                  <a:schemeClr val="bg1"/>
                </a:solidFill>
                <a:latin typeface="Times New Roman" panose="02020603050405020304" pitchFamily="18" charset="0"/>
                <a:cs typeface="Times New Roman" panose="02020603050405020304" pitchFamily="18" charset="0"/>
              </a:rPr>
              <a:t>diện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trang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chủ</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22" name="Freeform 22"/>
          <p:cNvSpPr/>
          <p:nvPr/>
        </p:nvSpPr>
        <p:spPr>
          <a:xfrm>
            <a:off x="1071136" y="274924"/>
            <a:ext cx="5737059" cy="5842248"/>
          </a:xfrm>
          <a:custGeom>
            <a:avLst/>
            <a:gdLst/>
            <a:ahLst/>
            <a:cxnLst/>
            <a:rect l="l" t="t" r="r" b="b"/>
            <a:pathLst>
              <a:path w="5492582" h="6989500">
                <a:moveTo>
                  <a:pt x="0" y="0"/>
                </a:moveTo>
                <a:lnTo>
                  <a:pt x="5492582" y="0"/>
                </a:lnTo>
                <a:lnTo>
                  <a:pt x="5492582" y="6989500"/>
                </a:lnTo>
                <a:lnTo>
                  <a:pt x="0" y="6989500"/>
                </a:lnTo>
                <a:lnTo>
                  <a:pt x="0" y="0"/>
                </a:lnTo>
                <a:close/>
              </a:path>
            </a:pathLst>
          </a:custGeom>
          <a:blipFill>
            <a:blip r:embed="rId3"/>
            <a:stretch>
              <a:fillRect/>
            </a:stretch>
          </a:blipFill>
          <a:ln w="19050" cap="sq">
            <a:solidFill>
              <a:srgbClr val="DFEFEE"/>
            </a:solidFill>
            <a:prstDash val="solid"/>
            <a:miter/>
          </a:ln>
        </p:spPr>
        <p:txBody>
          <a:bodyPr/>
          <a:lstStyle/>
          <a:p>
            <a:endParaRPr lang="vi-VN" sz="1634"/>
          </a:p>
        </p:txBody>
      </p:sp>
      <p:sp>
        <p:nvSpPr>
          <p:cNvPr id="23" name="Freeform 23"/>
          <p:cNvSpPr/>
          <p:nvPr/>
        </p:nvSpPr>
        <p:spPr>
          <a:xfrm>
            <a:off x="7074537" y="222855"/>
            <a:ext cx="1772851" cy="5860693"/>
          </a:xfrm>
          <a:custGeom>
            <a:avLst/>
            <a:gdLst/>
            <a:ahLst/>
            <a:cxnLst/>
            <a:rect l="l" t="t" r="r" b="b"/>
            <a:pathLst>
              <a:path w="1497646" h="6989500">
                <a:moveTo>
                  <a:pt x="0" y="0"/>
                </a:moveTo>
                <a:lnTo>
                  <a:pt x="1497646" y="0"/>
                </a:lnTo>
                <a:lnTo>
                  <a:pt x="1497646" y="6989500"/>
                </a:lnTo>
                <a:lnTo>
                  <a:pt x="0" y="6989500"/>
                </a:lnTo>
                <a:lnTo>
                  <a:pt x="0" y="0"/>
                </a:lnTo>
                <a:close/>
              </a:path>
            </a:pathLst>
          </a:custGeom>
          <a:blipFill>
            <a:blip r:embed="rId4"/>
            <a:stretch>
              <a:fillRect b="-110758"/>
            </a:stretch>
          </a:blipFill>
          <a:ln w="19050" cap="sq">
            <a:solidFill>
              <a:srgbClr val="DFEFEE"/>
            </a:solidFill>
            <a:prstDash val="solid"/>
            <a:miter/>
          </a:ln>
        </p:spPr>
        <p:txBody>
          <a:bodyPr/>
          <a:lstStyle/>
          <a:p>
            <a:endParaRPr lang="vi-VN" sz="1634"/>
          </a:p>
        </p:txBody>
      </p:sp>
    </p:spTree>
    <p:extLst>
      <p:ext uri="{BB962C8B-B14F-4D97-AF65-F5344CB8AC3E}">
        <p14:creationId xmlns:p14="http://schemas.microsoft.com/office/powerpoint/2010/main" val="228623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9684-154D-ACB9-83C6-B53EFDBB29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5E47C-8739-FBE9-9766-AEFEA74EB0D7}"/>
              </a:ext>
            </a:extLst>
          </p:cNvPr>
          <p:cNvSpPr>
            <a:spLocks noGrp="1"/>
          </p:cNvSpPr>
          <p:nvPr>
            <p:ph type="title"/>
          </p:nvPr>
        </p:nvSpPr>
        <p:spPr>
          <a:xfrm>
            <a:off x="835819" y="385609"/>
            <a:ext cx="8348374" cy="645284"/>
          </a:xfrm>
        </p:spPr>
        <p:txBody>
          <a:bodyPr/>
          <a:lstStyle/>
          <a:p>
            <a:r>
              <a:rPr lang="en-US" sz="2275" dirty="0"/>
              <a:t>II. CÁC THÀNH PHẦN HỆ THỐNG</a:t>
            </a:r>
          </a:p>
        </p:txBody>
      </p:sp>
      <p:sp>
        <p:nvSpPr>
          <p:cNvPr id="3" name="TextBox 2">
            <a:extLst>
              <a:ext uri="{FF2B5EF4-FFF2-40B4-BE49-F238E27FC236}">
                <a16:creationId xmlns:a16="http://schemas.microsoft.com/office/drawing/2014/main" id="{CB592179-032E-4EF2-C920-BC5675527CF9}"/>
              </a:ext>
            </a:extLst>
          </p:cNvPr>
          <p:cNvSpPr txBox="1"/>
          <p:nvPr/>
        </p:nvSpPr>
        <p:spPr>
          <a:xfrm>
            <a:off x="851807" y="920360"/>
            <a:ext cx="7905331" cy="923010"/>
          </a:xfrm>
          <a:prstGeom prst="rect">
            <a:avLst/>
          </a:prstGeom>
          <a:noFill/>
        </p:spPr>
        <p:txBody>
          <a:bodyPr wrap="square" rtlCol="0">
            <a:spAutoFit/>
          </a:bodyPr>
          <a:lstStyle/>
          <a:p>
            <a:pPr marL="278606" indent="-278606">
              <a:lnSpc>
                <a:spcPct val="200000"/>
              </a:lnSpc>
              <a:buFont typeface="+mj-lt"/>
              <a:buAutoNum type="arabicPeriod"/>
            </a:pP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Phân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website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Thư</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Viện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dành</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cho</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bạn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đọc</a:t>
            </a:r>
            <a:endPar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Font typeface="+mj-lt"/>
              <a:buAutoNum type="arabicPeriod"/>
            </a:pP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Phân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website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Quản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Lý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dành</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cho</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bộ</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quản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trị</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viên</a:t>
            </a:r>
            <a:endParaRPr lang="vi-VN"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p:txBody>
      </p:sp>
      <p:sp>
        <p:nvSpPr>
          <p:cNvPr id="6" name="Title 2">
            <a:extLst>
              <a:ext uri="{FF2B5EF4-FFF2-40B4-BE49-F238E27FC236}">
                <a16:creationId xmlns:a16="http://schemas.microsoft.com/office/drawing/2014/main" id="{2B6D64F8-7E4A-E773-9C53-74581004167B}"/>
              </a:ext>
            </a:extLst>
          </p:cNvPr>
          <p:cNvSpPr txBox="1">
            <a:spLocks/>
          </p:cNvSpPr>
          <p:nvPr/>
        </p:nvSpPr>
        <p:spPr>
          <a:xfrm>
            <a:off x="835819" y="2460594"/>
            <a:ext cx="6346031" cy="645284"/>
          </a:xfrm>
          <a:prstGeom prst="rect">
            <a:avLst/>
          </a:prstGeom>
        </p:spPr>
        <p:txBody>
          <a:bodyPr lIns="0" tIns="0" rIns="0" bIns="0" anchor="t"/>
          <a:lstStyle>
            <a:lvl1pPr algn="l" defTabSz="742950" rtl="0" eaLnBrk="1" latinLnBrk="0" hangingPunct="1">
              <a:lnSpc>
                <a:spcPct val="90000"/>
              </a:lnSpc>
              <a:spcBef>
                <a:spcPct val="0"/>
              </a:spcBef>
              <a:buNone/>
              <a:defRPr sz="2275" b="1" kern="1200">
                <a:solidFill>
                  <a:schemeClr val="bg1"/>
                </a:solidFill>
                <a:latin typeface="Roboto Condensed" panose="02000000000000000000" pitchFamily="2" charset="0"/>
                <a:ea typeface="Roboto Condensed"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Times New Roman" panose="02020603050405020304" pitchFamily="18" charset="0"/>
                <a:cs typeface="Times New Roman" panose="02020603050405020304" pitchFamily="18" charset="0"/>
              </a:rPr>
              <a:t>III. CÁC HỆ CHỨC NĂNG CHÍNH</a:t>
            </a:r>
            <a:endParaRPr lang="vi-VN"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9BD786-430C-7BC1-A170-862B26BFD686}"/>
              </a:ext>
            </a:extLst>
          </p:cNvPr>
          <p:cNvSpPr txBox="1"/>
          <p:nvPr/>
        </p:nvSpPr>
        <p:spPr>
          <a:xfrm>
            <a:off x="835819" y="3060212"/>
            <a:ext cx="8220903" cy="3174267"/>
          </a:xfrm>
          <a:prstGeom prst="rect">
            <a:avLst/>
          </a:prstGeom>
          <a:noFill/>
        </p:spPr>
        <p:txBody>
          <a:bodyPr wrap="square" rtlCol="0">
            <a:spAutoFit/>
          </a:bodyPr>
          <a:lstStyle/>
          <a:p>
            <a:pPr marL="278606" indent="-278606">
              <a:lnSpc>
                <a:spcPct val="200000"/>
              </a:lnSpc>
              <a:buAutoNum type="arabicPeriod"/>
            </a:pP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chức</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năng</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quản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lý</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hiện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tin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bài</a:t>
            </a:r>
            <a:endPar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AutoNum type="arabicPeriod"/>
            </a:pP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chức</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năng</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quản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lý</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hiện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các</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banner, slide</a:t>
            </a:r>
          </a:p>
          <a:p>
            <a:pPr marL="278606" indent="-278606">
              <a:lnSpc>
                <a:spcPct val="200000"/>
              </a:lnSpc>
              <a:buAutoNum type="arabicPeriod"/>
            </a:pP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chức</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năng</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quản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lý</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hiện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sách</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tài</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liệu</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thư</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viện</a:t>
            </a:r>
            <a:endPar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AutoNum type="arabicPeriod"/>
            </a:pP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chức</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năng</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quản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lý</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hiện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danh</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mục</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sách</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tủ</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sách</a:t>
            </a:r>
            <a:endPar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AutoNum type="arabicPeriod"/>
            </a:pP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chức</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năng</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quản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lý</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hiện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thư</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viện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liên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kết</a:t>
            </a:r>
            <a:endPar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p>
            <a:pPr marL="278606" indent="-278606">
              <a:lnSpc>
                <a:spcPct val="200000"/>
              </a:lnSpc>
              <a:buAutoNum type="arabicPeriod"/>
            </a:pP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chức</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năng</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quản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lý</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hiện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nội</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dung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giới</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thiệu</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sách</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hay</a:t>
            </a:r>
          </a:p>
          <a:p>
            <a:pPr marL="278606" indent="-278606">
              <a:lnSpc>
                <a:spcPct val="200000"/>
              </a:lnSpc>
              <a:buAutoNum type="arabicPeriod"/>
            </a:pP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chức</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năng</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quản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lý</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thông</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tin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đơn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vị</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quản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lý</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và</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liên</a:t>
            </a:r>
            <a:r>
              <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rPr>
              <a:t> </a:t>
            </a:r>
            <a:r>
              <a:rPr lang="en-US" sz="1463" dirty="0" err="1">
                <a:solidFill>
                  <a:schemeClr val="bg1"/>
                </a:solidFill>
                <a:latin typeface="Times New Roman" panose="02020603050405020304" pitchFamily="18" charset="0"/>
                <a:ea typeface="Times" panose="020B0500000000000000" pitchFamily="34" charset="0"/>
                <a:cs typeface="Times New Roman" panose="02020603050405020304" pitchFamily="18" charset="0"/>
              </a:rPr>
              <a:t>hệ</a:t>
            </a:r>
            <a:endParaRPr lang="en-US" sz="1463"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292789D9-E030-9EA5-EB49-167C22E6D5CE}"/>
              </a:ext>
            </a:extLst>
          </p:cNvPr>
          <p:cNvCxnSpPr>
            <a:cxnSpLocks/>
          </p:cNvCxnSpPr>
          <p:nvPr/>
        </p:nvCxnSpPr>
        <p:spPr>
          <a:xfrm>
            <a:off x="835819" y="2898949"/>
            <a:ext cx="8220903" cy="0"/>
          </a:xfrm>
          <a:prstGeom prst="line">
            <a:avLst/>
          </a:prstGeom>
          <a:ln w="28575">
            <a:solidFill>
              <a:schemeClr val="tx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67153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36E0-8B15-DA85-D7AC-7212F070D0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37EA29-30E9-A79C-CB9F-A956715177AC}"/>
              </a:ext>
            </a:extLst>
          </p:cNvPr>
          <p:cNvSpPr>
            <a:spLocks noGrp="1"/>
          </p:cNvSpPr>
          <p:nvPr>
            <p:ph type="title" idx="4294967295"/>
          </p:nvPr>
        </p:nvSpPr>
        <p:spPr>
          <a:xfrm>
            <a:off x="424640" y="210421"/>
            <a:ext cx="9056721" cy="524966"/>
          </a:xfrm>
          <a:prstGeom prst="rect">
            <a:avLst/>
          </a:prstGeom>
        </p:spPr>
        <p:txBody>
          <a:bodyPr/>
          <a:lstStyle/>
          <a:p>
            <a:pPr marL="278606" indent="-278606">
              <a:lnSpc>
                <a:spcPct val="100000"/>
              </a:lnSpc>
              <a:buAutoNum type="arabicPeriod"/>
            </a:pPr>
            <a:r>
              <a:rPr lang="en-US" sz="1950" dirty="0" err="1">
                <a:latin typeface="Times New Roman" panose="02020603050405020304" pitchFamily="18" charset="0"/>
                <a:ea typeface="Times" panose="020B0500000000000000" pitchFamily="34" charset="0"/>
                <a:cs typeface="Times New Roman" panose="02020603050405020304" pitchFamily="18" charset="0"/>
              </a:rPr>
              <a:t>Hệ</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chức</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năng</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quản</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lý</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và</a:t>
            </a:r>
            <a:r>
              <a:rPr lang="en-US" sz="1950" dirty="0">
                <a:latin typeface="Times New Roman" panose="02020603050405020304" pitchFamily="18" charset="0"/>
                <a:ea typeface="Times" panose="020B0500000000000000" pitchFamily="34" charset="0"/>
                <a:cs typeface="Times New Roman" panose="02020603050405020304" pitchFamily="18" charset="0"/>
              </a:rPr>
              <a:t> </a:t>
            </a:r>
            <a:r>
              <a:rPr lang="en-US" sz="1950" dirty="0" err="1">
                <a:latin typeface="Times New Roman" panose="02020603050405020304" pitchFamily="18" charset="0"/>
                <a:ea typeface="Times" panose="020B0500000000000000" pitchFamily="34" charset="0"/>
                <a:cs typeface="Times New Roman" panose="02020603050405020304" pitchFamily="18" charset="0"/>
              </a:rPr>
              <a:t>hiện</a:t>
            </a:r>
            <a:r>
              <a:rPr lang="en-US" sz="1950" dirty="0">
                <a:latin typeface="Times New Roman" panose="02020603050405020304" pitchFamily="18" charset="0"/>
                <a:ea typeface="Times" panose="020B0500000000000000" pitchFamily="34" charset="0"/>
                <a:cs typeface="Times New Roman" panose="02020603050405020304" pitchFamily="18" charset="0"/>
              </a:rPr>
              <a:t> tin </a:t>
            </a:r>
            <a:r>
              <a:rPr lang="en-US" sz="1950" dirty="0" err="1">
                <a:latin typeface="Times New Roman" panose="02020603050405020304" pitchFamily="18" charset="0"/>
                <a:ea typeface="Times" panose="020B0500000000000000" pitchFamily="34" charset="0"/>
                <a:cs typeface="Times New Roman" panose="02020603050405020304" pitchFamily="18" charset="0"/>
              </a:rPr>
              <a:t>bài</a:t>
            </a:r>
            <a:endParaRPr lang="en-US" sz="1950" dirty="0">
              <a:latin typeface="Times New Roman" panose="02020603050405020304" pitchFamily="18" charset="0"/>
              <a:ea typeface="Times"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C0AD57C-70A3-5AFA-54DA-25D7CA0A362B}"/>
              </a:ext>
            </a:extLst>
          </p:cNvPr>
          <p:cNvPicPr>
            <a:picLocks noChangeAspect="1"/>
          </p:cNvPicPr>
          <p:nvPr/>
        </p:nvPicPr>
        <p:blipFill>
          <a:blip r:embed="rId2"/>
          <a:stretch>
            <a:fillRect/>
          </a:stretch>
        </p:blipFill>
        <p:spPr>
          <a:xfrm>
            <a:off x="1009566" y="735387"/>
            <a:ext cx="8193862" cy="4786182"/>
          </a:xfrm>
          <a:prstGeom prst="rect">
            <a:avLst/>
          </a:prstGeom>
        </p:spPr>
      </p:pic>
      <p:sp>
        <p:nvSpPr>
          <p:cNvPr id="6" name="Title 2">
            <a:extLst>
              <a:ext uri="{FF2B5EF4-FFF2-40B4-BE49-F238E27FC236}">
                <a16:creationId xmlns:a16="http://schemas.microsoft.com/office/drawing/2014/main" id="{5FFB3C7E-7FA9-7585-A6A8-05934EB0D247}"/>
              </a:ext>
            </a:extLst>
          </p:cNvPr>
          <p:cNvSpPr txBox="1">
            <a:spLocks/>
          </p:cNvSpPr>
          <p:nvPr/>
        </p:nvSpPr>
        <p:spPr>
          <a:xfrm>
            <a:off x="702572" y="5711400"/>
            <a:ext cx="8592378" cy="335135"/>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0000"/>
              </a:lnSpc>
            </a:pPr>
            <a:r>
              <a:rPr lang="en-US" sz="1300" b="0" dirty="0" err="1">
                <a:latin typeface="Times New Roman" panose="02020603050405020304" pitchFamily="18" charset="0"/>
                <a:ea typeface="Times" panose="020B0500000000000000" pitchFamily="34" charset="0"/>
                <a:cs typeface="Times New Roman" panose="02020603050405020304" pitchFamily="18" charset="0"/>
              </a:rPr>
              <a:t>Hiện</a:t>
            </a:r>
            <a:r>
              <a:rPr lang="en-US" sz="1300" b="0" dirty="0">
                <a:latin typeface="Times New Roman" panose="02020603050405020304" pitchFamily="18" charset="0"/>
                <a:ea typeface="Times" panose="020B0500000000000000" pitchFamily="34" charset="0"/>
                <a:cs typeface="Times New Roman" panose="02020603050405020304" pitchFamily="18" charset="0"/>
              </a:rPr>
              <a:t> tin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tức</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trên</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trang</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chủ</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tại</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mô</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đun</a:t>
            </a:r>
            <a:r>
              <a:rPr lang="en-US" sz="1300" b="0" dirty="0">
                <a:latin typeface="Times New Roman" panose="02020603050405020304" pitchFamily="18" charset="0"/>
                <a:ea typeface="Times" panose="020B0500000000000000" pitchFamily="34" charset="0"/>
                <a:cs typeface="Times New Roman" panose="02020603050405020304" pitchFamily="18" charset="0"/>
              </a:rPr>
              <a:t> tin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hoạt</a:t>
            </a:r>
            <a:r>
              <a:rPr lang="en-US" sz="1300" b="0" dirty="0">
                <a:latin typeface="Times New Roman" panose="02020603050405020304" pitchFamily="18" charset="0"/>
                <a:ea typeface="Times" panose="020B0500000000000000" pitchFamily="34" charset="0"/>
                <a:cs typeface="Times New Roman" panose="02020603050405020304" pitchFamily="18" charset="0"/>
              </a:rPr>
              <a:t> </a:t>
            </a:r>
            <a:r>
              <a:rPr lang="en-US" sz="1300" b="0" dirty="0" err="1">
                <a:latin typeface="Times New Roman" panose="02020603050405020304" pitchFamily="18" charset="0"/>
                <a:ea typeface="Times" panose="020B0500000000000000" pitchFamily="34" charset="0"/>
                <a:cs typeface="Times New Roman" panose="02020603050405020304" pitchFamily="18" charset="0"/>
              </a:rPr>
              <a:t>động</a:t>
            </a:r>
            <a:endParaRPr lang="en-US" sz="1300" b="0" dirty="0">
              <a:latin typeface="Times New Roman" panose="02020603050405020304" pitchFamily="18" charset="0"/>
              <a:ea typeface="Times"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10641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41A6A-1B29-FC7E-616C-56280ED20281}"/>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FBFF4C6F-ADE3-9DCA-BD15-A49008D40FCC}"/>
              </a:ext>
            </a:extLst>
          </p:cNvPr>
          <p:cNvSpPr txBox="1">
            <a:spLocks/>
          </p:cNvSpPr>
          <p:nvPr/>
        </p:nvSpPr>
        <p:spPr>
          <a:xfrm>
            <a:off x="650380" y="460679"/>
            <a:ext cx="4012055" cy="4713402"/>
          </a:xfrm>
          <a:prstGeom prst="rect">
            <a:avLst/>
          </a:prstGeom>
        </p:spPr>
        <p:txBody>
          <a:bodyPr/>
          <a:lstStyle>
            <a:defPPr>
              <a:defRPr lang="en-US"/>
            </a:defPPr>
            <a:lvl1pPr>
              <a:lnSpc>
                <a:spcPct val="150000"/>
              </a:lnSpc>
              <a:spcBef>
                <a:spcPct val="0"/>
              </a:spcBef>
              <a:buNone/>
              <a:defRPr sz="1600" b="0">
                <a:solidFill>
                  <a:schemeClr val="bg1"/>
                </a:solidFill>
                <a:latin typeface="Arial" panose="020B0604020202020204" pitchFamily="34" charset="0"/>
                <a:ea typeface="Times" panose="020B0500000000000000"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500" dirty="0" err="1">
                <a:latin typeface="Times New Roman" panose="02020603050405020304" pitchFamily="18" charset="0"/>
                <a:cs typeface="Times New Roman" panose="02020603050405020304" pitchFamily="18" charset="0"/>
              </a:rPr>
              <a:t>Hiện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chuyên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trang</a:t>
            </a:r>
            <a:r>
              <a:rPr lang="en-US" sz="1500" dirty="0">
                <a:latin typeface="Times New Roman" panose="02020603050405020304" pitchFamily="18" charset="0"/>
                <a:cs typeface="Times New Roman" panose="02020603050405020304" pitchFamily="18" charset="0"/>
              </a:rPr>
              <a:t> tin </a:t>
            </a:r>
            <a:r>
              <a:rPr lang="en-US" sz="1500" dirty="0" err="1">
                <a:latin typeface="Times New Roman" panose="02020603050405020304" pitchFamily="18" charset="0"/>
                <a:cs typeface="Times New Roman" panose="02020603050405020304" pitchFamily="18" charset="0"/>
              </a:rPr>
              <a:t>tức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với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tính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năng</a:t>
            </a:r>
            <a:r>
              <a:rPr lang="en-US" sz="15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Tin </a:t>
            </a:r>
            <a:r>
              <a:rPr lang="en-US" sz="1500" dirty="0" err="1">
                <a:latin typeface="Times New Roman" panose="02020603050405020304" pitchFamily="18" charset="0"/>
                <a:cs typeface="Times New Roman" panose="02020603050405020304" pitchFamily="18" charset="0"/>
              </a:rPr>
              <a:t>nổi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bật</a:t>
            </a:r>
            <a:endParaRPr lang="en-US" sz="15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Danh </a:t>
            </a:r>
            <a:r>
              <a:rPr lang="en-US" sz="1500" dirty="0" err="1">
                <a:latin typeface="Times New Roman" panose="02020603050405020304" pitchFamily="18" charset="0"/>
                <a:cs typeface="Times New Roman" panose="02020603050405020304" pitchFamily="18" charset="0"/>
              </a:rPr>
              <a:t>sách</a:t>
            </a:r>
            <a:r>
              <a:rPr lang="en-US" sz="1500" dirty="0">
                <a:latin typeface="Times New Roman" panose="02020603050405020304" pitchFamily="18" charset="0"/>
                <a:cs typeface="Times New Roman" panose="02020603050405020304" pitchFamily="18" charset="0"/>
              </a:rPr>
              <a:t> tin </a:t>
            </a:r>
            <a:r>
              <a:rPr lang="en-US" sz="1500" dirty="0" err="1">
                <a:latin typeface="Times New Roman" panose="02020603050405020304" pitchFamily="18" charset="0"/>
                <a:cs typeface="Times New Roman" panose="02020603050405020304" pitchFamily="18" charset="0"/>
              </a:rPr>
              <a:t>tức</a:t>
            </a:r>
            <a:endParaRPr lang="en-US" sz="15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Danh </a:t>
            </a:r>
            <a:r>
              <a:rPr lang="en-US" sz="1500" dirty="0" err="1">
                <a:latin typeface="Times New Roman" panose="02020603050405020304" pitchFamily="18" charset="0"/>
                <a:cs typeface="Times New Roman" panose="02020603050405020304" pitchFamily="18" charset="0"/>
              </a:rPr>
              <a:t>mục</a:t>
            </a:r>
            <a:r>
              <a:rPr lang="en-US" sz="1500" dirty="0">
                <a:latin typeface="Times New Roman" panose="02020603050405020304" pitchFamily="18" charset="0"/>
                <a:cs typeface="Times New Roman" panose="02020603050405020304" pitchFamily="18" charset="0"/>
              </a:rPr>
              <a:t> con</a:t>
            </a: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Tin </a:t>
            </a:r>
            <a:r>
              <a:rPr lang="en-US" sz="1500" dirty="0" err="1">
                <a:latin typeface="Times New Roman" panose="02020603050405020304" pitchFamily="18" charset="0"/>
                <a:cs typeface="Times New Roman" panose="02020603050405020304" pitchFamily="18" charset="0"/>
              </a:rPr>
              <a:t>mới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nhất</a:t>
            </a:r>
            <a:endParaRPr lang="en-US" sz="15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500" dirty="0" err="1">
                <a:latin typeface="Times New Roman" panose="02020603050405020304" pitchFamily="18" charset="0"/>
                <a:cs typeface="Times New Roman" panose="02020603050405020304" pitchFamily="18" charset="0"/>
              </a:rPr>
              <a:t>Các</a:t>
            </a:r>
            <a:r>
              <a:rPr lang="en-US" sz="1500" dirty="0">
                <a:latin typeface="Times New Roman" panose="02020603050405020304" pitchFamily="18" charset="0"/>
                <a:cs typeface="Times New Roman" panose="02020603050405020304" pitchFamily="18" charset="0"/>
              </a:rPr>
              <a:t> banner </a:t>
            </a:r>
            <a:r>
              <a:rPr lang="en-US" sz="1500" dirty="0" err="1">
                <a:latin typeface="Times New Roman" panose="02020603050405020304" pitchFamily="18" charset="0"/>
                <a:cs typeface="Times New Roman" panose="02020603050405020304" pitchFamily="18" charset="0"/>
              </a:rPr>
              <a:t>liên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kết</a:t>
            </a:r>
            <a:endParaRPr lang="en-US" sz="15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500" dirty="0" err="1">
                <a:latin typeface="Times New Roman" panose="02020603050405020304" pitchFamily="18" charset="0"/>
                <a:cs typeface="Times New Roman" panose="02020603050405020304" pitchFamily="18" charset="0"/>
              </a:rPr>
              <a:t>Hỗ</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trợ</a:t>
            </a:r>
            <a:r>
              <a:rPr lang="en-US" sz="1500" dirty="0">
                <a:latin typeface="Times New Roman" panose="02020603050405020304" pitchFamily="18" charset="0"/>
                <a:cs typeface="Times New Roman" panose="02020603050405020304" pitchFamily="18" charset="0"/>
              </a:rPr>
              <a:t> tin </a:t>
            </a:r>
            <a:r>
              <a:rPr lang="en-US" sz="1500" dirty="0" err="1">
                <a:latin typeface="Times New Roman" panose="02020603050405020304" pitchFamily="18" charset="0"/>
                <a:cs typeface="Times New Roman" panose="02020603050405020304" pitchFamily="18" charset="0"/>
              </a:rPr>
              <a:t>tức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với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ảnh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đại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diện</a:t>
            </a:r>
            <a:r>
              <a:rPr lang="en-US" sz="1500" dirty="0">
                <a:latin typeface="Times New Roman" panose="02020603050405020304" pitchFamily="18" charset="0"/>
                <a:cs typeface="Times New Roman" panose="02020603050405020304" pitchFamily="18" charset="0"/>
              </a:rPr>
              <a:t>, tin video</a:t>
            </a: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Giao </a:t>
            </a:r>
            <a:r>
              <a:rPr lang="en-US" sz="1500" dirty="0" err="1">
                <a:latin typeface="Times New Roman" panose="02020603050405020304" pitchFamily="18" charset="0"/>
                <a:cs typeface="Times New Roman" panose="02020603050405020304" pitchFamily="18" charset="0"/>
              </a:rPr>
              <a:t>diện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thân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thiện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nội</a:t>
            </a:r>
            <a:r>
              <a:rPr lang="en-US" sz="1500" dirty="0">
                <a:latin typeface="Times New Roman" panose="02020603050405020304" pitchFamily="18" charset="0"/>
                <a:cs typeface="Times New Roman" panose="02020603050405020304" pitchFamily="18" charset="0"/>
              </a:rPr>
              <a:t> dung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bày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mạch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màu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sắc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giao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diện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hài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hòa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bố</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cục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chữ</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giãn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cách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vừa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mắt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giúp</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cán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bộ</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bạn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đọc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truy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cập</a:t>
            </a:r>
            <a:r>
              <a:rPr lang="en-US" sz="1500" dirty="0">
                <a:latin typeface="Times New Roman" panose="02020603050405020304" pitchFamily="18" charset="0"/>
                <a:cs typeface="Times New Roman" panose="02020603050405020304" pitchFamily="18" charset="0"/>
              </a:rPr>
              <a:t> website </a:t>
            </a:r>
            <a:r>
              <a:rPr lang="en-US" sz="1500" dirty="0" err="1">
                <a:latin typeface="Times New Roman" panose="02020603050405020304" pitchFamily="18" charset="0"/>
                <a:cs typeface="Times New Roman" panose="02020603050405020304" pitchFamily="18" charset="0"/>
              </a:rPr>
              <a:t>thư</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viện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dễ</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dàng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tiếp</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thông</a:t>
            </a:r>
            <a:r>
              <a:rPr lang="en-US" sz="1500" dirty="0">
                <a:latin typeface="Times New Roman" panose="02020603050405020304" pitchFamily="18" charset="0"/>
                <a:cs typeface="Times New Roman" panose="02020603050405020304" pitchFamily="18" charset="0"/>
              </a:rPr>
              <a:t> tin.</a:t>
            </a:r>
          </a:p>
        </p:txBody>
      </p:sp>
      <p:pic>
        <p:nvPicPr>
          <p:cNvPr id="4" name="Picture 3">
            <a:extLst>
              <a:ext uri="{FF2B5EF4-FFF2-40B4-BE49-F238E27FC236}">
                <a16:creationId xmlns:a16="http://schemas.microsoft.com/office/drawing/2014/main" id="{FC11F4A4-D444-7894-1E48-5941FB4DFE4B}"/>
              </a:ext>
            </a:extLst>
          </p:cNvPr>
          <p:cNvPicPr>
            <a:picLocks noChangeAspect="1"/>
          </p:cNvPicPr>
          <p:nvPr/>
        </p:nvPicPr>
        <p:blipFill rotWithShape="1">
          <a:blip r:embed="rId2"/>
          <a:srcRect b="19396"/>
          <a:stretch/>
        </p:blipFill>
        <p:spPr>
          <a:xfrm>
            <a:off x="4754099" y="460679"/>
            <a:ext cx="4922415" cy="4713402"/>
          </a:xfrm>
          <a:prstGeom prst="rect">
            <a:avLst/>
          </a:prstGeom>
        </p:spPr>
      </p:pic>
    </p:spTree>
    <p:extLst>
      <p:ext uri="{BB962C8B-B14F-4D97-AF65-F5344CB8AC3E}">
        <p14:creationId xmlns:p14="http://schemas.microsoft.com/office/powerpoint/2010/main" val="2934126514"/>
      </p:ext>
    </p:extLst>
  </p:cSld>
  <p:clrMapOvr>
    <a:masterClrMapping/>
  </p:clrMapOvr>
</p:sld>
</file>

<file path=ppt/theme/theme1.xml><?xml version="1.0" encoding="utf-8"?>
<a:theme xmlns:a="http://schemas.openxmlformats.org/drawingml/2006/main" name="Theme1">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35">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A_Win32_MW_JS_SL_v2.potx" id="{F3EA0D10-81D8-413D-A4CA-F5D1D5CC8037}" vid="{9BA86A48-81B4-441C-9F07-EEAF91A8FC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DC6F741A3AB24795417DD77154F862" ma:contentTypeVersion="17" ma:contentTypeDescription="Create a new document." ma:contentTypeScope="" ma:versionID="f76e15c4bbba1a97476408b9aaac4268">
  <xsd:schema xmlns:xsd="http://www.w3.org/2001/XMLSchema" xmlns:xs="http://www.w3.org/2001/XMLSchema" xmlns:p="http://schemas.microsoft.com/office/2006/metadata/properties" xmlns:ns3="13198a32-0d59-4513-a1f8-ff562179c777" xmlns:ns4="d942c531-652a-4104-84f3-e6ab7657a2cd" targetNamespace="http://schemas.microsoft.com/office/2006/metadata/properties" ma:root="true" ma:fieldsID="9a9347afa87e29256874552bb35bcf93" ns3:_="" ns4:_="">
    <xsd:import namespace="13198a32-0d59-4513-a1f8-ff562179c777"/>
    <xsd:import namespace="d942c531-652a-4104-84f3-e6ab7657a2c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_activity" minOccurs="0"/>
                <xsd:element ref="ns3:MediaServiceObjectDetectorVersions"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98a32-0d59-4513-a1f8-ff562179c7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42c531-652a-4104-84f3-e6ab7657a2cd"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13198a32-0d59-4513-a1f8-ff562179c777" xsi:nil="true"/>
    <_activity xmlns="13198a32-0d59-4513-a1f8-ff562179c777" xsi:nil="true"/>
  </documentManagement>
</p:properties>
</file>

<file path=customXml/itemProps1.xml><?xml version="1.0" encoding="utf-8"?>
<ds:datastoreItem xmlns:ds="http://schemas.openxmlformats.org/officeDocument/2006/customXml" ds:itemID="{2B2358AA-EFBC-4420-9CC2-F28CDF3546BE}">
  <ds:schemaRefs>
    <ds:schemaRef ds:uri="13198a32-0d59-4513-a1f8-ff562179c777"/>
    <ds:schemaRef ds:uri="d942c531-652a-4104-84f3-e6ab7657a2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82F651C-E5DA-470F-A6A6-D70E9A5EBFB8}">
  <ds:schemaRefs>
    <ds:schemaRef ds:uri="http://schemas.microsoft.com/sharepoint/v3/contenttype/forms"/>
  </ds:schemaRefs>
</ds:datastoreItem>
</file>

<file path=customXml/itemProps3.xml><?xml version="1.0" encoding="utf-8"?>
<ds:datastoreItem xmlns:ds="http://schemas.openxmlformats.org/officeDocument/2006/customXml" ds:itemID="{E24273A0-A4DF-47AA-BF1F-8758123399CE}">
  <ds:schemaRefs>
    <ds:schemaRef ds:uri="http://purl.org/dc/terms/"/>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elements/1.1/"/>
    <ds:schemaRef ds:uri="13198a32-0d59-4513-a1f8-ff562179c777"/>
    <ds:schemaRef ds:uri="d942c531-652a-4104-84f3-e6ab7657a2cd"/>
  </ds:schemaRefs>
</ds:datastoreItem>
</file>

<file path=docProps/app.xml><?xml version="1.0" encoding="utf-8"?>
<Properties xmlns="http://schemas.openxmlformats.org/officeDocument/2006/extended-properties" xmlns:vt="http://schemas.openxmlformats.org/officeDocument/2006/docPropsVTypes">
  <Template>Theme1</Template>
  <TotalTime>5190</TotalTime>
  <Words>2769</Words>
  <Application>Microsoft Office PowerPoint</Application>
  <PresentationFormat>A4 Paper (210x297 mm)</PresentationFormat>
  <Paragraphs>232</Paragraphs>
  <Slides>42</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.VnTime</vt:lpstr>
      <vt:lpstr>Arial</vt:lpstr>
      <vt:lpstr>Arial Nova</vt:lpstr>
      <vt:lpstr>Calibri</vt:lpstr>
      <vt:lpstr>Roboto</vt:lpstr>
      <vt:lpstr>Roboto Condensed</vt:lpstr>
      <vt:lpstr>Times New Roman</vt:lpstr>
      <vt:lpstr>Wingdings</vt:lpstr>
      <vt:lpstr>Theme1</vt:lpstr>
      <vt:lpstr>GIỚI THIỆU WEBSITE THƯ VIỆN CAND</vt:lpstr>
      <vt:lpstr>Mục lục</vt:lpstr>
      <vt:lpstr>Giới thiệu chung</vt:lpstr>
      <vt:lpstr>I. GIỚI THIỆU VỀ Ý TƯỞNG THIẾT KẾ</vt:lpstr>
      <vt:lpstr>PowerPoint Presentation</vt:lpstr>
      <vt:lpstr>PowerPoint Presentation</vt:lpstr>
      <vt:lpstr>II. CÁC THÀNH PHẦN HỆ THỐNG</vt:lpstr>
      <vt:lpstr>Hệ chức năng quản lý và hiện tin bài</vt:lpstr>
      <vt:lpstr>PowerPoint Presentation</vt:lpstr>
      <vt:lpstr>PowerPoint Presentation</vt:lpstr>
      <vt:lpstr>Hệ chức năng quản lý và hiện các banner, slide</vt:lpstr>
      <vt:lpstr>Hệ chức năng quản lý và hiện sách, tài liệu thư viện</vt:lpstr>
      <vt:lpstr>PowerPoint Presentation</vt:lpstr>
      <vt:lpstr>Giới thiệu khung tìm kiếm thư viện</vt:lpstr>
      <vt:lpstr>Trang chi tiết thông tin sách / tài liệu</vt:lpstr>
      <vt:lpstr>Hệ chức năng quản lý và hiện sách, tài liệu thư viện</vt:lpstr>
      <vt:lpstr>Hệ chức năng quản lý và hiện danh mục sách, tủ sách</vt:lpstr>
      <vt:lpstr>Hệ chức năng quản lý và hiện thư viện liên kết</vt:lpstr>
      <vt:lpstr>IV. GIỚI THIỆU CÁC GIAO DIỆN CHỨC NĂNG</vt:lpstr>
      <vt:lpstr>PowerPoint Presentation</vt:lpstr>
      <vt:lpstr>PowerPoint Presentation</vt:lpstr>
      <vt:lpstr>PowerPoint Presentation</vt:lpstr>
      <vt:lpstr>PowerPoint Presentation</vt:lpstr>
      <vt:lpstr>PowerPoint Presentation</vt:lpstr>
      <vt:lpstr>V. CÔNG NGHỆ &amp; ỨNG DỤNG ĐỂ XÂY DỰNG PHẦN MỀM</vt:lpstr>
      <vt:lpstr>VI. CÁC PHẦN MỀM THIẾT KẾ ĐỒ HỌA</vt:lpstr>
      <vt:lpstr>VII. ĐÁP ỨNG CÁC ĐIỀU KIỆN VỀ BẢO MẬT VÀ AN TOÀN THÔNG TIN</vt:lpstr>
      <vt:lpstr>PowerPoint Presentation</vt:lpstr>
      <vt:lpstr>PowerPoint Presentation</vt:lpstr>
      <vt:lpstr>VIII. ĐIỂM NHẤN TRONG TÍNH NĂNG VÀ THIẾT KẾ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BÁO CÁO TỔNG HỢP</dc:title>
  <dc:creator>Siêu sao Nc</dc:creator>
  <cp:lastModifiedBy>Hoàng Tuấn</cp:lastModifiedBy>
  <cp:revision>89</cp:revision>
  <cp:lastPrinted>2024-03-21T08:33:14Z</cp:lastPrinted>
  <dcterms:created xsi:type="dcterms:W3CDTF">2022-02-07T08:57:54Z</dcterms:created>
  <dcterms:modified xsi:type="dcterms:W3CDTF">2024-04-05T01:30:42Z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0x01010072DC6F741A3AB24795417DD77154F862</vt:lpwstr>
  </property>
</Properties>
</file>